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564904"/>
            <a:ext cx="11410950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9050" y="4465886"/>
            <a:ext cx="4533900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20864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75" y="1340768"/>
            <a:ext cx="1007745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00150"/>
            <a:ext cx="1088707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1340768"/>
            <a:ext cx="4831322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57312"/>
            <a:ext cx="1147762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12221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6330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13285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531" y="1299939"/>
            <a:ext cx="1166812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4077072"/>
            <a:ext cx="175735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5013176"/>
            <a:ext cx="175735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57184" cy="5275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1340768"/>
            <a:ext cx="4753940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0225" y="1519237"/>
            <a:ext cx="859155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1565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204864"/>
            <a:ext cx="525658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703512" y="3140968"/>
            <a:ext cx="122413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519936" y="3148674"/>
            <a:ext cx="122413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1587"/>
            <a:ext cx="1089660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5141" y="3066132"/>
            <a:ext cx="10408827" cy="2520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25277"/>
            <a:ext cx="1087755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5850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151088"/>
            <a:ext cx="10408827" cy="1738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87075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643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19212"/>
            <a:ext cx="997267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89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1572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1268760"/>
            <a:ext cx="118128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559496" y="3212886"/>
            <a:ext cx="118128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5" y="2204864"/>
            <a:ext cx="158417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136560" y="2204863"/>
            <a:ext cx="85124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11424" y="3140968"/>
            <a:ext cx="144016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647728" y="4149080"/>
            <a:ext cx="158417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215680" y="5085184"/>
            <a:ext cx="158417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172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1340678"/>
            <a:ext cx="146931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248" y="1340768"/>
            <a:ext cx="1158240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212976"/>
            <a:ext cx="252028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3212976"/>
            <a:ext cx="168534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013207" cy="4437112"/>
            <a:chOff x="263352" y="1268760"/>
            <a:chExt cx="11013207" cy="44371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001375" cy="704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0434" y="2276872"/>
              <a:ext cx="10906125" cy="34290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200456" y="321297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74</cp:revision>
  <dcterms:created xsi:type="dcterms:W3CDTF">2015-09-16T06:44:00Z</dcterms:created>
  <dcterms:modified xsi:type="dcterms:W3CDTF">2025-08-24T05:54:47Z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