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3100387"/>
            <a:ext cx="4086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7905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1630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40296"/>
            <a:ext cx="5544616" cy="45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68760"/>
            <a:ext cx="11496675" cy="4498032"/>
            <a:chOff x="347662" y="1268760"/>
            <a:chExt cx="11496675" cy="4498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758" y="5157192"/>
              <a:ext cx="1061085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7" y="1340768"/>
            <a:ext cx="760059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661248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360" y="1268760"/>
            <a:ext cx="10618008" cy="5419278"/>
            <a:chOff x="335360" y="1268760"/>
            <a:chExt cx="10618008" cy="54192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40767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4168" y="2060848"/>
              <a:ext cx="93916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2852936"/>
              <a:ext cx="1045845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2900" y="3664074"/>
              <a:ext cx="105632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443" y="4456870"/>
              <a:ext cx="10572750" cy="5905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9193" y="5248526"/>
              <a:ext cx="10544175" cy="609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3139" y="6021288"/>
              <a:ext cx="80105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807027" cy="517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53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04864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4272" y="4149080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5157192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10297144" cy="1495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22614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3233614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2515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437112"/>
            <a:ext cx="10038271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68760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87688" y="2132856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23991" y="3861048"/>
            <a:ext cx="52137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132856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3048322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59910" y="3048322"/>
            <a:ext cx="268050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21846" y="3901076"/>
            <a:ext cx="259869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67202" y="4765172"/>
            <a:ext cx="295738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96952"/>
            <a:ext cx="6120680" cy="368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84783"/>
            <a:ext cx="7056784" cy="437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2025-08-24T05:43:19Z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