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71" r:id="rId3"/>
    <p:sldId id="372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57412"/>
            <a:ext cx="1153477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1683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350100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364754"/>
            <a:ext cx="11534775" cy="1776214"/>
            <a:chOff x="328612" y="1364754"/>
            <a:chExt cx="11534775" cy="17762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64754"/>
              <a:ext cx="11534775" cy="447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1940818"/>
              <a:ext cx="7905750" cy="1200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79715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90" y="1268760"/>
            <a:ext cx="114871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175" y="2924944"/>
            <a:ext cx="71056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20536" y="464409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1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87150"/>
            <a:ext cx="8809434" cy="520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19675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832304" y="191683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18066" y="3254072"/>
            <a:ext cx="99484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9416" y="3932314"/>
            <a:ext cx="79208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31704" y="3964905"/>
            <a:ext cx="115212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15480" y="4601490"/>
            <a:ext cx="115212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490766" y="5280579"/>
            <a:ext cx="115212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39416" y="5949280"/>
            <a:ext cx="115212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555101" y="5949280"/>
            <a:ext cx="86409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888088" y="5949280"/>
            <a:ext cx="86409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42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19675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51784" y="1844824"/>
            <a:ext cx="108012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72264" y="2536318"/>
            <a:ext cx="108012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139528" y="2549872"/>
            <a:ext cx="108012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47528" y="3212976"/>
            <a:ext cx="208823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34625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988840"/>
            <a:ext cx="654275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2632" y="119675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12358" y="1874846"/>
            <a:ext cx="121974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75920" y="2552940"/>
            <a:ext cx="121974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75520" y="3933056"/>
            <a:ext cx="201622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126094" y="3905178"/>
            <a:ext cx="201622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744072" y="4581128"/>
            <a:ext cx="105659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15480" y="5301208"/>
            <a:ext cx="105659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124744"/>
            <a:ext cx="98318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52384" y="1124744"/>
            <a:ext cx="98318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11624" y="3171790"/>
            <a:ext cx="98318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69196" y="3117940"/>
            <a:ext cx="98318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509120"/>
            <a:ext cx="252028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128448" y="4509120"/>
            <a:ext cx="110351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83432" y="5178296"/>
            <a:ext cx="110351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672064" y="5877272"/>
            <a:ext cx="201622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8969657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26876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51584" y="1988840"/>
            <a:ext cx="252028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108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4623"/>
            <a:ext cx="11525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3496791"/>
            <a:ext cx="1148715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0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3487"/>
            <a:ext cx="108680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694" y="2564904"/>
            <a:ext cx="10344228" cy="114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4730" y="4469681"/>
            <a:ext cx="10344228" cy="114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4730" y="4653136"/>
            <a:ext cx="10344228" cy="1726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402235"/>
            <a:ext cx="5966619" cy="427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5270296"/>
            <a:ext cx="108012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31504" y="5939006"/>
            <a:ext cx="230425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16832"/>
            <a:ext cx="158417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7775" y="1881396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70036" y="2564904"/>
            <a:ext cx="114198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32518" y="3933056"/>
            <a:ext cx="114198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51198" y="4570854"/>
            <a:ext cx="5693274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19675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96400" y="1916832"/>
            <a:ext cx="158417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2564904"/>
            <a:ext cx="1051316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2246" y="3284984"/>
            <a:ext cx="1051316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80601" y="3932500"/>
            <a:ext cx="816772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456639"/>
            <a:ext cx="5997039" cy="4197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20536" y="2486519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920536" y="4005064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627" y="2780928"/>
            <a:ext cx="6696744" cy="397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20536" y="3298177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416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826"/>
            <a:ext cx="11591925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212976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2025-08-24T05:22:42Z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