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71" r:id="rId3"/>
    <p:sldId id="372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14550"/>
            <a:ext cx="114395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63691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268760"/>
            <a:ext cx="11544300" cy="4848175"/>
            <a:chOff x="323850" y="1268760"/>
            <a:chExt cx="11544300" cy="4848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4869160"/>
              <a:ext cx="2352675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1268760"/>
              <a:ext cx="11544300" cy="3409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4072" y="2711155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212976"/>
            <a:ext cx="9988996" cy="34961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251916"/>
            <a:ext cx="115633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28828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340768"/>
            <a:ext cx="11582400" cy="3436019"/>
            <a:chOff x="304800" y="1340768"/>
            <a:chExt cx="11582400" cy="34360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447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81212"/>
              <a:ext cx="10077450" cy="2695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405846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97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768" y="3348669"/>
            <a:ext cx="8258696" cy="346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82024"/>
            <a:ext cx="8760052" cy="695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73684"/>
            <a:ext cx="10369152" cy="1431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26642"/>
            <a:ext cx="10416236" cy="1522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149552"/>
            <a:chOff x="338137" y="1340768"/>
            <a:chExt cx="11515725" cy="5149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3067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8744" y="4509120"/>
              <a:ext cx="10877550" cy="1981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351584" y="5146828"/>
            <a:ext cx="158417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18847" y="5146828"/>
            <a:ext cx="1377753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80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232969"/>
            <a:ext cx="12241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1584" y="1988840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67608" y="2736641"/>
            <a:ext cx="410445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5800" y="3501196"/>
            <a:ext cx="194421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4269900"/>
            <a:ext cx="97930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5440" y="5006992"/>
            <a:ext cx="172819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9456" y="5773572"/>
            <a:ext cx="309634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268760"/>
            <a:ext cx="11272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75919" y="1988840"/>
            <a:ext cx="579355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2780928"/>
            <a:ext cx="112720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5704"/>
            <a:ext cx="808672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636912"/>
            <a:ext cx="8180214" cy="385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821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09156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269400"/>
            <a:ext cx="14152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68008" y="2040300"/>
            <a:ext cx="14152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89968" y="1988840"/>
            <a:ext cx="14152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68008" y="3534107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31504" y="4293096"/>
            <a:ext cx="12241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89769" y="4293096"/>
            <a:ext cx="12241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4623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496791"/>
            <a:ext cx="11487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2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879413" cy="5051276"/>
            <a:chOff x="335360" y="1268760"/>
            <a:chExt cx="10879413" cy="5051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0135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748" y="2852936"/>
              <a:ext cx="10868025" cy="3467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68008" y="1196752"/>
            <a:ext cx="165618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35560" y="1961904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03406" y="1941356"/>
            <a:ext cx="1576569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63953" y="2718946"/>
            <a:ext cx="86409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35560" y="3501008"/>
            <a:ext cx="12241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75720" y="4262184"/>
            <a:ext cx="133975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611711" y="4992072"/>
            <a:ext cx="85244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39902"/>
            <a:ext cx="10488244" cy="1938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251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916832"/>
            <a:ext cx="6120680" cy="459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196752"/>
            <a:ext cx="12712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80329" y="1196752"/>
            <a:ext cx="70956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1916832"/>
            <a:ext cx="70956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96200" y="1916832"/>
            <a:ext cx="12712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091565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4941168"/>
            <a:ext cx="386350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3962"/>
            <a:ext cx="102012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57928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3501008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51984" y="4941168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12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87" y="2506680"/>
            <a:ext cx="3792265" cy="4187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3406673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3240435"/>
            <a:ext cx="68580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268760"/>
            <a:ext cx="11582400" cy="5435327"/>
            <a:chOff x="304800" y="1268760"/>
            <a:chExt cx="11582400" cy="54353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68760"/>
              <a:ext cx="115824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2636912"/>
              <a:ext cx="11525250" cy="4067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20536" y="267145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920536" y="4808479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196752"/>
            <a:ext cx="115919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463381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2025-08-21T10:50:14Z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