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9" r:id="rId27"/>
    <p:sldId id="350" r:id="rId28"/>
    <p:sldId id="348" r:id="rId29"/>
    <p:sldId id="351" r:id="rId30"/>
    <p:sldId id="352" r:id="rId31"/>
    <p:sldId id="353" r:id="rId32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681" autoAdjust="0"/>
    <p:restoredTop sz="92437" autoAdjust="0"/>
  </p:normalViewPr>
  <p:slideViewPr>
    <p:cSldViewPr showGuides="1">
      <p:cViewPr varScale="1">
        <p:scale>
          <a:sx n="53" d="100"/>
          <a:sy n="53" d="100"/>
        </p:scale>
        <p:origin x="648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32.png"/><Relationship Id="rId7" Type="http://schemas.openxmlformats.org/officeDocument/2006/relationships/image" Target="../media/image36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250" y="3148012"/>
            <a:ext cx="8953500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71475" y="1340768"/>
            <a:ext cx="11449050" cy="2538958"/>
            <a:chOff x="371475" y="1340768"/>
            <a:chExt cx="11449050" cy="253895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71475" y="1340768"/>
              <a:ext cx="11449050" cy="15621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83432" y="3212976"/>
              <a:ext cx="9963150" cy="6667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704512" y="1196752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44281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182225" cy="647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3672" y="2060848"/>
            <a:ext cx="4320480" cy="46333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9100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340768"/>
            <a:ext cx="11534775" cy="2362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204864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04607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340768"/>
            <a:ext cx="11525250" cy="4219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347496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1049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340768"/>
            <a:ext cx="11658600" cy="1543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1544" y="2946038"/>
            <a:ext cx="7416824" cy="3759973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4512" y="2204864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5702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544" y="1340769"/>
            <a:ext cx="7449596" cy="3960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1108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00037" y="1340768"/>
            <a:ext cx="11599045" cy="5385395"/>
            <a:chOff x="300037" y="1340768"/>
            <a:chExt cx="11599045" cy="538539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00037" y="1340768"/>
              <a:ext cx="11591925" cy="26289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83432" y="4221088"/>
              <a:ext cx="10915650" cy="25050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776520" y="4221088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44818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340768"/>
            <a:ext cx="11658600" cy="2705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2269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6412" y="1412776"/>
            <a:ext cx="8639175" cy="5229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8871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340768"/>
            <a:ext cx="11601450" cy="4295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189104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96715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553825" cy="5362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752184" y="4056434"/>
            <a:ext cx="3053495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567609" y="5928642"/>
            <a:ext cx="86409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9253844" y="5928642"/>
            <a:ext cx="1450667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340768"/>
            <a:ext cx="11506200" cy="3438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4512" y="2204864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4794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915650" cy="2581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9906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340768"/>
            <a:ext cx="11439525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470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552" y="1340768"/>
            <a:ext cx="7560840" cy="54126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6663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268760"/>
            <a:ext cx="11487150" cy="2590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1295947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21797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366712" y="1288182"/>
            <a:ext cx="11458575" cy="5316256"/>
            <a:chOff x="366712" y="1288182"/>
            <a:chExt cx="11458575" cy="5316256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6712" y="1288182"/>
              <a:ext cx="11458575" cy="6286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02357" y="2132856"/>
              <a:ext cx="10582275" cy="56197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235124" y="2852936"/>
              <a:ext cx="10477500" cy="65722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177281" y="3541398"/>
              <a:ext cx="5867400" cy="561975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197024" y="4319397"/>
              <a:ext cx="5276850" cy="55245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188318" y="5156836"/>
              <a:ext cx="6419850" cy="581025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232453" y="6013888"/>
              <a:ext cx="4171950" cy="590550"/>
            </a:xfrm>
            <a:prstGeom prst="rect">
              <a:avLst/>
            </a:prstGeom>
          </p:spPr>
        </p:pic>
      </p:grpSp>
      <p:sp>
        <p:nvSpPr>
          <p:cNvPr id="11" name="矩形 10"/>
          <p:cNvSpPr/>
          <p:nvPr/>
        </p:nvSpPr>
        <p:spPr>
          <a:xfrm>
            <a:off x="10632504" y="2928299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45207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268760"/>
            <a:ext cx="11496675" cy="2962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8026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1664" y="1340767"/>
            <a:ext cx="5904656" cy="53698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2643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658475" cy="46767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279576" y="2276872"/>
            <a:ext cx="1253295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906223" y="4221088"/>
            <a:ext cx="1253295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6426889" y="5247703"/>
            <a:ext cx="1325295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412034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629900" cy="3752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55640" y="2276872"/>
            <a:ext cx="2880320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8328248" y="2287146"/>
            <a:ext cx="2246840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087888" y="4221088"/>
            <a:ext cx="1368152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75899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087100" cy="1790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11624" y="1371680"/>
            <a:ext cx="1613335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911424" y="2297510"/>
            <a:ext cx="2592288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98212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196752"/>
            <a:ext cx="10734675" cy="3771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96000" y="3212976"/>
            <a:ext cx="4902027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193973" y="4221088"/>
            <a:ext cx="6486203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84362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677525" cy="1714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40416" y="1285584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384032" y="2204864"/>
            <a:ext cx="1656184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8856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525250" cy="4495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95800" y="2204864"/>
            <a:ext cx="1685343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9624392" y="2204864"/>
            <a:ext cx="1685343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126948" y="4126043"/>
            <a:ext cx="1977164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5138471" y="5021051"/>
            <a:ext cx="1977164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20832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268760"/>
            <a:ext cx="11544300" cy="3533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9616" y="3105086"/>
            <a:ext cx="2232248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879976" y="4054035"/>
            <a:ext cx="2808312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31878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72875" cy="2609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40216" y="2276872"/>
            <a:ext cx="2808312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791744" y="3212976"/>
            <a:ext cx="1440160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82040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7248525" cy="3714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9201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504" y="1268760"/>
            <a:ext cx="8511442" cy="5328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0622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268760"/>
            <a:ext cx="11525250" cy="3505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204864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34596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73</cp:revision>
  <dcterms:created xsi:type="dcterms:W3CDTF">2015-09-16T06:44:00Z</dcterms:created>
  <dcterms:modified xsi:type="dcterms:W3CDTF">2025-08-24T05:35:43Z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