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8" r:id="rId16"/>
    <p:sldId id="337" r:id="rId17"/>
    <p:sldId id="339" r:id="rId18"/>
    <p:sldId id="340" r:id="rId19"/>
    <p:sldId id="341" r:id="rId20"/>
    <p:sldId id="342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81" autoAdjust="0"/>
    <p:restoredTop sz="92437" autoAdjust="0"/>
  </p:normalViewPr>
  <p:slideViewPr>
    <p:cSldViewPr showGuides="1">
      <p:cViewPr varScale="1">
        <p:scale>
          <a:sx n="53" d="100"/>
          <a:sy n="53" d="100"/>
        </p:scale>
        <p:origin x="648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4837" y="3128962"/>
            <a:ext cx="3362325" cy="60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4225" y="4293096"/>
            <a:ext cx="5543550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196752"/>
            <a:ext cx="11439525" cy="1647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9936" y="1916832"/>
            <a:ext cx="5772125" cy="4851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281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243012"/>
            <a:ext cx="11410950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259836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79100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40768"/>
            <a:ext cx="11430000" cy="2476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47229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04607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40768"/>
            <a:ext cx="11487150" cy="273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049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9762" y="1340768"/>
            <a:ext cx="8372475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02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6425" y="1268760"/>
            <a:ext cx="8439150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4818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40768"/>
            <a:ext cx="11468100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340768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725061" y="3508616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1108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68760"/>
            <a:ext cx="11449050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2269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196752"/>
            <a:ext cx="11620500" cy="286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871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1340768"/>
            <a:ext cx="7344816" cy="5305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6715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20500" cy="550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4051072"/>
            <a:ext cx="1728192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143672" y="5013176"/>
            <a:ext cx="1512168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0715726" y="5013176"/>
            <a:ext cx="1240134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775520" y="6000650"/>
            <a:ext cx="2664296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476250" y="1268760"/>
            <a:ext cx="11371739" cy="5264727"/>
            <a:chOff x="476250" y="1268760"/>
            <a:chExt cx="11371739" cy="5264727"/>
          </a:xfrm>
        </p:grpSpPr>
        <p:sp>
          <p:nvSpPr>
            <p:cNvPr id="3" name="矩形 2"/>
            <p:cNvSpPr/>
            <p:nvPr/>
          </p:nvSpPr>
          <p:spPr>
            <a:xfrm>
              <a:off x="10704512" y="2492896"/>
              <a:ext cx="677231" cy="59910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dirty="0" smtClean="0"/>
            </a:p>
            <a:p>
              <a:pPr algn="ctr"/>
              <a:endParaRPr lang="zh-CN" altLang="en-US" dirty="0"/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6250" y="1268760"/>
              <a:ext cx="11239500" cy="6477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238264" y="2132856"/>
              <a:ext cx="1609725" cy="5334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47737" y="2911173"/>
              <a:ext cx="10296525" cy="62865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47737" y="3924936"/>
              <a:ext cx="7610475" cy="60960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90611" y="4919649"/>
              <a:ext cx="7324725" cy="60960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090611" y="5914362"/>
              <a:ext cx="7391400" cy="619125"/>
            </a:xfrm>
            <a:prstGeom prst="rect">
              <a:avLst/>
            </a:prstGeom>
          </p:spPr>
        </p:pic>
      </p:grpSp>
      <p:sp>
        <p:nvSpPr>
          <p:cNvPr id="12" name="矩形 11"/>
          <p:cNvSpPr/>
          <p:nvPr/>
        </p:nvSpPr>
        <p:spPr>
          <a:xfrm>
            <a:off x="10739668" y="2147731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4794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71475" y="1340768"/>
            <a:ext cx="11449050" cy="4677891"/>
            <a:chOff x="371475" y="1340768"/>
            <a:chExt cx="11449050" cy="467789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1475" y="1340768"/>
              <a:ext cx="11449050" cy="1714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3284984"/>
              <a:ext cx="7096125" cy="27336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704512" y="1340768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6470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348880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26663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40768"/>
            <a:ext cx="11477625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492896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21797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40768"/>
            <a:ext cx="11487150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207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600" y="1412776"/>
            <a:ext cx="7147442" cy="5256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1203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648950" cy="1752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54726" y="1340768"/>
            <a:ext cx="893255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271464" y="2389976"/>
            <a:ext cx="2520280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88026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658475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1234124"/>
            <a:ext cx="1224136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55440" y="2348880"/>
            <a:ext cx="6120680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005626" y="3414609"/>
            <a:ext cx="2058925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055440" y="4437112"/>
            <a:ext cx="792088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52643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582275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413909"/>
            <a:ext cx="7416824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75899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887075" cy="177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1299582"/>
            <a:ext cx="1829359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583832" y="2276872"/>
            <a:ext cx="1080120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9821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00290"/>
            <a:ext cx="11487150" cy="550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8288" y="3140968"/>
            <a:ext cx="1181287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048328" y="4149080"/>
            <a:ext cx="2736304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480376" y="5125846"/>
            <a:ext cx="1728192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087888" y="6072658"/>
            <a:ext cx="2664296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20832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647" y="1340768"/>
            <a:ext cx="11515725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35960" y="1340768"/>
            <a:ext cx="2736304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112224" y="3284984"/>
            <a:ext cx="1131135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1878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40768"/>
            <a:ext cx="11553825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040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776" y="1340768"/>
            <a:ext cx="3744416" cy="5362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201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13061" y="1268760"/>
            <a:ext cx="11540801" cy="4486250"/>
            <a:chOff x="313061" y="1268760"/>
            <a:chExt cx="11540801" cy="44862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8137" y="1268760"/>
              <a:ext cx="11515725" cy="16383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3061" y="3068960"/>
              <a:ext cx="11487150" cy="26860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632504" y="1234124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0611955" y="4162259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90622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2533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204864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34596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73</cp:revision>
  <dcterms:created xsi:type="dcterms:W3CDTF">2015-09-16T06:44:00Z</dcterms:created>
  <dcterms:modified xsi:type="dcterms:W3CDTF">2025-08-24T05:38:48Z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