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3" d="100"/>
          <a:sy n="53" d="100"/>
        </p:scale>
        <p:origin x="64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287" y="2809875"/>
            <a:ext cx="45434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12776"/>
            <a:ext cx="7063769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7312"/>
            <a:ext cx="115919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62841"/>
            <a:ext cx="9186242" cy="511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2529" y="2157354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19946" y="2832268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87888" y="3169992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97080" y="4176300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20980" y="4162693"/>
            <a:ext cx="9431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07968" y="4503788"/>
            <a:ext cx="45595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638159" y="4852830"/>
            <a:ext cx="45595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660458" y="5172906"/>
            <a:ext cx="939597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618089" y="5517232"/>
            <a:ext cx="118987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2982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161910"/>
            <a:ext cx="4680520" cy="454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7187" y="1340768"/>
            <a:ext cx="11477625" cy="5035252"/>
            <a:chOff x="357187" y="1340768"/>
            <a:chExt cx="11477625" cy="50352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7725" y="2132856"/>
              <a:ext cx="10496550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0001" y="2953519"/>
              <a:ext cx="1088707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7725" y="3850382"/>
              <a:ext cx="542925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5349" y="4671045"/>
              <a:ext cx="8220075" cy="17049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38250"/>
            <a:ext cx="11264379" cy="55337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37416"/>
            <a:ext cx="114585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19415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484784"/>
            <a:ext cx="94011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6771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225136" cy="54692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58200" y="1301419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408368" y="1302117"/>
            <a:ext cx="3600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03912" y="1628800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750188" y="1956181"/>
            <a:ext cx="4898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16080" y="1956181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303912" y="2276872"/>
            <a:ext cx="44627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151784" y="2586672"/>
            <a:ext cx="8640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151784" y="3881463"/>
            <a:ext cx="8640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164031" y="4191706"/>
            <a:ext cx="8640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164031" y="4513689"/>
            <a:ext cx="8640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760296" y="5504983"/>
            <a:ext cx="20162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968209" y="5805264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4828"/>
            <a:ext cx="11410950" cy="5476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680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489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57300"/>
            <a:ext cx="11468100" cy="548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5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268760"/>
            <a:ext cx="103536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32504" y="326310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6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78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294156"/>
            <a:ext cx="100811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88410" y="1635605"/>
            <a:ext cx="197959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41862" y="3645024"/>
            <a:ext cx="44622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6160" y="4309428"/>
            <a:ext cx="44622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6160" y="4990041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6160" y="5313891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85878" y="5661248"/>
            <a:ext cx="44622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5287" y="1340768"/>
            <a:ext cx="11401425" cy="4003501"/>
            <a:chOff x="395287" y="1340768"/>
            <a:chExt cx="11401425" cy="40035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340768"/>
              <a:ext cx="11401425" cy="2800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725144"/>
              <a:ext cx="2562225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52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4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2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340768"/>
            <a:ext cx="4680520" cy="533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5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55481"/>
            <a:ext cx="11391900" cy="54961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777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261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1535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8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0580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95508" cy="533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10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78</cp:revision>
  <dcterms:created xsi:type="dcterms:W3CDTF">2015-09-16T06:44:00Z</dcterms:created>
  <dcterms:modified xsi:type="dcterms:W3CDTF">2025-08-24T05:46:28Z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