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71" r:id="rId3"/>
    <p:sldId id="372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90737"/>
            <a:ext cx="114776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4667796" cy="521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6084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8" y="1268760"/>
            <a:ext cx="115824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4228695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1064895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060848"/>
            <a:ext cx="1152525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8"/>
            <a:ext cx="4824536" cy="530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2550"/>
            <a:ext cx="11515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30810" y="3509505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7301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1658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49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03404" y="6239525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8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1610975" cy="3415655"/>
            <a:chOff x="191344" y="1412776"/>
            <a:chExt cx="11610975" cy="34156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412776"/>
              <a:ext cx="9267825" cy="50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132856"/>
              <a:ext cx="11610975" cy="2695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278092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394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550443"/>
            <a:ext cx="5688632" cy="411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957928"/>
            <a:ext cx="208823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76120" y="1974485"/>
            <a:ext cx="208823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57273" y="1984582"/>
            <a:ext cx="789243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37742" y="2659410"/>
            <a:ext cx="789243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43872" y="2688192"/>
            <a:ext cx="201622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03220" y="3398088"/>
            <a:ext cx="114065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168008" y="3398088"/>
            <a:ext cx="114065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550"/>
            <a:ext cx="109251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98884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35760" y="2708920"/>
            <a:ext cx="115212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51784" y="3429000"/>
            <a:ext cx="208823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12733" y="4179902"/>
            <a:ext cx="208823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47528" y="4868361"/>
            <a:ext cx="32403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196752"/>
            <a:ext cx="11992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85020" y="1196752"/>
            <a:ext cx="11992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83632" y="2643356"/>
            <a:ext cx="151216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400"/>
            <a:ext cx="10858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196752"/>
            <a:ext cx="259228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90228" y="1968292"/>
            <a:ext cx="186175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492548"/>
            <a:ext cx="230425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80376" y="349254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78654" y="4252000"/>
            <a:ext cx="94919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0877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124744"/>
            <a:ext cx="10801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61111" y="1937290"/>
            <a:ext cx="575975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15880" y="2708920"/>
            <a:ext cx="194421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63952" y="4231709"/>
            <a:ext cx="194421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89003" y="5003407"/>
            <a:ext cx="120274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040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70377"/>
            <a:ext cx="458358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4623"/>
            <a:ext cx="11525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496791"/>
            <a:ext cx="114871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3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340768"/>
            <a:ext cx="91725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248032"/>
            <a:ext cx="177527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64152" y="124803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89276" y="119675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37254" y="2750106"/>
            <a:ext cx="225440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9696" y="4271992"/>
            <a:ext cx="16312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394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217210"/>
            <a:ext cx="148724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63952" y="1988840"/>
            <a:ext cx="46085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5440" y="4221088"/>
            <a:ext cx="147142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96781" y="4221088"/>
            <a:ext cx="475003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3915" y="4992628"/>
            <a:ext cx="6622245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9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602128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112"/>
            <a:ext cx="108489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4266" y="1155566"/>
            <a:ext cx="180020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40216" y="2636912"/>
            <a:ext cx="165618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920530"/>
            <a:ext cx="81369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399" y="1268760"/>
            <a:ext cx="1487935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1988840"/>
            <a:ext cx="82089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40768"/>
            <a:ext cx="11591925" cy="4992191"/>
            <a:chOff x="300037" y="1340768"/>
            <a:chExt cx="11591925" cy="49921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5085184"/>
              <a:ext cx="11525250" cy="1247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508518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0162"/>
            <a:ext cx="115824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69166" y="361224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12775"/>
            <a:ext cx="7560840" cy="527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0586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17794" y="497374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67777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2025-08-22T06:06:27Z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