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6" autoAdjust="0"/>
    <p:restoredTop sz="94660"/>
  </p:normalViewPr>
  <p:slideViewPr>
    <p:cSldViewPr showGuides="1">
      <p:cViewPr varScale="1">
        <p:scale>
          <a:sx n="49" d="100"/>
          <a:sy n="49" d="100"/>
        </p:scale>
        <p:origin x="806" y="41"/>
      </p:cViewPr>
      <p:guideLst>
        <p:guide orient="horz" pos="2160"/>
        <p:guide pos="384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060848"/>
            <a:ext cx="11477625" cy="1219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0075" y="3789040"/>
            <a:ext cx="3371850" cy="6000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8712" y="4898107"/>
            <a:ext cx="993457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303" y="1319212"/>
            <a:ext cx="114776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09687"/>
            <a:ext cx="1149667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9205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14480"/>
            <a:ext cx="1149667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9205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340768"/>
            <a:ext cx="10287000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55887"/>
            <a:ext cx="5772150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047" y="2708920"/>
            <a:ext cx="1044892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" y="1317908"/>
            <a:ext cx="1146810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17908"/>
            <a:ext cx="9205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560496" y="3514698"/>
            <a:ext cx="9205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35360" y="1268760"/>
            <a:ext cx="11513740" cy="5470351"/>
            <a:chOff x="335360" y="1268760"/>
            <a:chExt cx="11513740" cy="547035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5848350" cy="14478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2900" y="2996952"/>
              <a:ext cx="11506200" cy="5619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3553" y="3789040"/>
              <a:ext cx="10772775" cy="6191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55440" y="4653136"/>
              <a:ext cx="10487025" cy="2085975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0488488" y="3803898"/>
            <a:ext cx="9205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9205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10850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340768"/>
            <a:ext cx="6378203" cy="5400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518310" y="2376090"/>
            <a:ext cx="1881945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094375" y="3586626"/>
            <a:ext cx="1881945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067544" y="3855724"/>
            <a:ext cx="1881945" cy="2164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051538" y="4117435"/>
            <a:ext cx="1881945" cy="216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531995" y="6165304"/>
            <a:ext cx="1881945" cy="2273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6515989" y="6447434"/>
            <a:ext cx="1881945" cy="216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4249167" y="2881903"/>
            <a:ext cx="1881945" cy="2273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4233161" y="3168724"/>
            <a:ext cx="1790831" cy="196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279205" y="4381544"/>
            <a:ext cx="605235" cy="2092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21387" y="4681487"/>
            <a:ext cx="605235" cy="216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7329746" y="5082467"/>
            <a:ext cx="605235" cy="216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7329746" y="5689345"/>
            <a:ext cx="605235" cy="216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6512924" y="2637366"/>
            <a:ext cx="1815324" cy="1965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6524140" y="2886963"/>
            <a:ext cx="1790831" cy="20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1340767"/>
            <a:ext cx="4176464" cy="5346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01325" cy="5048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1330564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215680" y="4708891"/>
            <a:ext cx="182813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82275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217024" cy="5481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0132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8107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265" y="1412776"/>
            <a:ext cx="11658600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57312"/>
            <a:ext cx="1084897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3" y="1268760"/>
            <a:ext cx="5184577" cy="546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9205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7280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9205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196752"/>
            <a:ext cx="1147762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542382"/>
            <a:ext cx="9205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80</cp:revision>
  <dcterms:created xsi:type="dcterms:W3CDTF">2015-09-16T06:44:00Z</dcterms:created>
  <dcterms:modified xsi:type="dcterms:W3CDTF">2025-08-22T00:43:17Z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