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124200"/>
            <a:ext cx="33528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8760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6873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896600" cy="3326854"/>
            <a:chOff x="407368" y="1268760"/>
            <a:chExt cx="10896600" cy="33268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896600" cy="2419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005064"/>
              <a:ext cx="2314575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38212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902993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23792" y="486916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16280" y="573325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918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060848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394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28725"/>
            <a:ext cx="115919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12776"/>
            <a:ext cx="7817098" cy="526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124744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47391" y="2891899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64857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25863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3" y="1268760"/>
            <a:ext cx="116109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5856" y="1268760"/>
            <a:ext cx="103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2132856"/>
            <a:ext cx="888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76120" y="479715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83804" y="566124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345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24944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61524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412776"/>
            <a:ext cx="93345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107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1" y="1297961"/>
            <a:ext cx="9865096" cy="543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108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996952"/>
            <a:ext cx="26798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12224" y="4941168"/>
            <a:ext cx="173352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15880" y="5856634"/>
            <a:ext cx="27363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13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988840"/>
            <a:ext cx="15996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89056" y="4910346"/>
            <a:ext cx="1908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346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060848"/>
            <a:ext cx="16717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34076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20136" y="130985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2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268760"/>
            <a:ext cx="10620375" cy="5281017"/>
            <a:chOff x="335360" y="1268760"/>
            <a:chExt cx="10620375" cy="5281017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268760"/>
              <a:ext cx="10620375" cy="3397746"/>
              <a:chOff x="335360" y="1268760"/>
              <a:chExt cx="10620375" cy="339774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268760"/>
                <a:ext cx="10620375" cy="7048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9172" y="2132856"/>
                <a:ext cx="10572750" cy="25336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3935" y="4825752"/>
              <a:ext cx="10591800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67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635121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4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018"/>
            <a:ext cx="106489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15996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08476" y="2088480"/>
            <a:ext cx="15996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87688" y="3996628"/>
            <a:ext cx="46805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40016" y="5894502"/>
            <a:ext cx="15996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892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65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69127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85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727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7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440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61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631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8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196752"/>
            <a:ext cx="114681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663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268760"/>
            <a:ext cx="11468100" cy="5004767"/>
            <a:chOff x="361950" y="1268760"/>
            <a:chExt cx="11468100" cy="50047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268760"/>
              <a:ext cx="11468100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797152"/>
              <a:ext cx="7629525" cy="1476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2025-08-22T00:48:38Z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