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2847975"/>
            <a:ext cx="45053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1340768"/>
            <a:ext cx="72771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772816"/>
            <a:ext cx="62484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71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5275" y="1309856"/>
            <a:ext cx="11601450" cy="5449054"/>
            <a:chOff x="295275" y="1309856"/>
            <a:chExt cx="11601450" cy="54490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09856"/>
              <a:ext cx="11601450" cy="3752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5301208"/>
              <a:ext cx="1143000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6149310"/>
              <a:ext cx="635317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630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030760"/>
            <a:ext cx="4633679" cy="479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12776"/>
            <a:ext cx="102108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861048"/>
            <a:ext cx="7174385" cy="28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88840"/>
            <a:ext cx="360040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3672" y="2276872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16080" y="2282261"/>
            <a:ext cx="38164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51984" y="2852936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15880" y="3119632"/>
            <a:ext cx="14401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28048" y="3119632"/>
            <a:ext cx="50405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67608" y="3658629"/>
            <a:ext cx="14401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13236" y="3386328"/>
            <a:ext cx="93489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61616" y="3675862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724292" y="3675862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54156" y="3960178"/>
            <a:ext cx="6978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896200" y="3959894"/>
            <a:ext cx="6978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166029" y="5338751"/>
            <a:ext cx="9218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911220" y="5608287"/>
            <a:ext cx="9218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204606" y="5877272"/>
            <a:ext cx="92185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166029" y="6158974"/>
            <a:ext cx="7058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166028" y="6454875"/>
            <a:ext cx="142591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340768"/>
            <a:ext cx="11444626" cy="5074518"/>
            <a:chOff x="385762" y="1340768"/>
            <a:chExt cx="11444626" cy="50745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340768"/>
              <a:ext cx="1142047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86987" y="2060848"/>
              <a:ext cx="161925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6638" y="2852936"/>
              <a:ext cx="10953750" cy="3562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57996" y="20184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8966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90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608" y="2020280"/>
            <a:ext cx="6284520" cy="460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3022" cy="54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4" y="1430451"/>
            <a:ext cx="111347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12776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95322" y="1401891"/>
            <a:ext cx="116883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31904" y="1672038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73816" y="2492896"/>
            <a:ext cx="1788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85344" y="2526652"/>
            <a:ext cx="1788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151784" y="3356992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16012" y="3352638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7"/>
            <a:ext cx="6984776" cy="532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38287"/>
            <a:ext cx="112109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7272808" cy="543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68760"/>
            <a:ext cx="11468100" cy="2846040"/>
            <a:chOff x="361950" y="1268760"/>
            <a:chExt cx="11468100" cy="2846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68760"/>
              <a:ext cx="11468100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429000"/>
              <a:ext cx="9182100" cy="68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3050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360418"/>
            <a:ext cx="136815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84232" y="2628035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10940" y="3486689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97691" y="4855388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93341" y="5148315"/>
            <a:ext cx="95911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60096" y="5973059"/>
            <a:ext cx="95911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412776"/>
            <a:ext cx="4824536" cy="526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040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92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582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078385"/>
            <a:ext cx="7560840" cy="46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5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410650" cy="522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1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8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340768"/>
            <a:ext cx="99536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900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6772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19212"/>
            <a:ext cx="114966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04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28737"/>
            <a:ext cx="114109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19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68760"/>
            <a:ext cx="11464926" cy="5262736"/>
            <a:chOff x="376237" y="1268760"/>
            <a:chExt cx="11464926" cy="5262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268760"/>
              <a:ext cx="10353675" cy="88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492896"/>
              <a:ext cx="11439525" cy="403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31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779613" cy="550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3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415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17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8137" y="1268760"/>
            <a:ext cx="11515725" cy="5372550"/>
            <a:chOff x="338137" y="1268760"/>
            <a:chExt cx="11515725" cy="5372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501008"/>
              <a:ext cx="10553700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47528" y="4437112"/>
              <a:ext cx="30099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587" y="5229200"/>
              <a:ext cx="1058227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47528" y="6146010"/>
              <a:ext cx="2952750" cy="4953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32504" y="23784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90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6362"/>
            <a:ext cx="106870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5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7050966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340768"/>
            <a:ext cx="89249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340768"/>
            <a:ext cx="98012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2025-08-22T01:00:06Z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