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86100"/>
            <a:ext cx="5172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196752"/>
            <a:ext cx="116300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7" y="1340768"/>
            <a:ext cx="1368152" cy="539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0056" y="1340768"/>
            <a:ext cx="2052227" cy="54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62842" y="1359726"/>
            <a:ext cx="1368152" cy="539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0987" y="2329161"/>
            <a:ext cx="702445" cy="54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27647" y="2296265"/>
            <a:ext cx="1800201" cy="539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00056" y="2296265"/>
            <a:ext cx="2052227" cy="54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362842" y="2315223"/>
            <a:ext cx="1368152" cy="539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80987" y="3264110"/>
            <a:ext cx="1782565" cy="54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1626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7" y="2060848"/>
            <a:ext cx="6180687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27574"/>
            <a:ext cx="216024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40216" y="2519923"/>
            <a:ext cx="2664296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19734" y="3603928"/>
            <a:ext cx="2664296" cy="61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78970" y="4745782"/>
            <a:ext cx="1440160" cy="61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83632" y="5867088"/>
            <a:ext cx="1440160" cy="61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7245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844824"/>
            <a:ext cx="6624736" cy="490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98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40767"/>
            <a:ext cx="1944216" cy="52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1340767"/>
            <a:ext cx="2304256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492896"/>
            <a:ext cx="2808312" cy="52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19936" y="2513444"/>
            <a:ext cx="2304256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1341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1" y="1915960"/>
            <a:ext cx="6782787" cy="475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5595" y="2348880"/>
            <a:ext cx="259623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2369427"/>
            <a:ext cx="345638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3521465"/>
            <a:ext cx="316835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44272" y="3542012"/>
            <a:ext cx="252028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11624" y="4683776"/>
            <a:ext cx="273630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5" y="1285422"/>
            <a:ext cx="3084041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420888"/>
            <a:ext cx="64807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01868" y="2420888"/>
            <a:ext cx="372618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44272" y="3573016"/>
            <a:ext cx="158417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725144"/>
            <a:ext cx="158417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03911" y="4714435"/>
            <a:ext cx="158417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9818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916832"/>
            <a:ext cx="6048672" cy="480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299427" cy="5445621"/>
            <a:chOff x="335360" y="1340768"/>
            <a:chExt cx="11299427" cy="54456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3467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2204864"/>
              <a:ext cx="11077575" cy="4581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627563" y="2150125"/>
            <a:ext cx="259623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24192" y="2129576"/>
            <a:ext cx="187220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26337" y="3418727"/>
            <a:ext cx="173213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31904" y="3418727"/>
            <a:ext cx="144016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840415" y="3418727"/>
            <a:ext cx="1794371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7212" y="4653136"/>
            <a:ext cx="82519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62536" y="4653136"/>
            <a:ext cx="1977479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03512" y="5949280"/>
            <a:ext cx="1977479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95250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853977"/>
            <a:ext cx="6768752" cy="4819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4800" y="1268760"/>
            <a:ext cx="11582400" cy="5400600"/>
            <a:chOff x="304800" y="1340768"/>
            <a:chExt cx="115824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4668"/>
              <a:ext cx="10829925" cy="78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8074" y="3067050"/>
              <a:ext cx="10963275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5400" y="4021807"/>
              <a:ext cx="10944225" cy="771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9867" y="5024189"/>
              <a:ext cx="11029950" cy="7524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8499" y="5884118"/>
              <a:ext cx="4391025" cy="8572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248128" y="1268760"/>
            <a:ext cx="2016224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83904" y="1268760"/>
            <a:ext cx="864095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11424" y="2091178"/>
            <a:ext cx="864095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45161" y="2019170"/>
            <a:ext cx="1440161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888088" y="2019662"/>
            <a:ext cx="1602497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005250" y="2029937"/>
            <a:ext cx="1207989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875151" y="3023848"/>
            <a:ext cx="227663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343471" y="3985077"/>
            <a:ext cx="136815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069637" y="4036448"/>
            <a:ext cx="2282947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364842" y="4952181"/>
            <a:ext cx="150151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58858" y="5887139"/>
            <a:ext cx="150151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18596"/>
            <a:ext cx="137209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2492896"/>
            <a:ext cx="309634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8088" y="3717032"/>
            <a:ext cx="309634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67369" y="5013176"/>
            <a:ext cx="2400639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20193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018" y="1988840"/>
            <a:ext cx="9023003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9230" y="1340768"/>
            <a:ext cx="2018195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2636912"/>
            <a:ext cx="136815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04112" y="4005064"/>
            <a:ext cx="136815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5301208"/>
            <a:ext cx="136815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1" y="1218596"/>
            <a:ext cx="143262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5" y="2564904"/>
            <a:ext cx="910773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2551439"/>
            <a:ext cx="201622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60354" y="2551439"/>
            <a:ext cx="201622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20220"/>
            <a:ext cx="1944217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92344" y="1320130"/>
            <a:ext cx="208823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2636912"/>
            <a:ext cx="144016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59728" y="2636912"/>
            <a:ext cx="144016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88555" y="2636912"/>
            <a:ext cx="144016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68061" y="2636912"/>
            <a:ext cx="102866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11424" y="3951836"/>
            <a:ext cx="102866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23305" y="3929871"/>
            <a:ext cx="144016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40768"/>
            <a:ext cx="129614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1145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45035"/>
            <a:ext cx="101250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7754" y="1234034"/>
            <a:ext cx="2596230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7648" y="2564904"/>
            <a:ext cx="79208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16080" y="3861048"/>
            <a:ext cx="129614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52866" y="5208652"/>
            <a:ext cx="206301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54600"/>
            <a:ext cx="194421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184" y="2595726"/>
            <a:ext cx="410481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4426" y="2592446"/>
            <a:ext cx="1944216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9856" y="3912328"/>
            <a:ext cx="151216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15668" y="3912328"/>
            <a:ext cx="151216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82158" y="3912328"/>
            <a:ext cx="99075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5229200"/>
            <a:ext cx="99075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31704" y="5229200"/>
            <a:ext cx="151216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87100" cy="5479504"/>
            <a:chOff x="335360" y="1268760"/>
            <a:chExt cx="11087100" cy="5479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8710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829" y="4005064"/>
              <a:ext cx="1059180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2132856"/>
            <a:ext cx="4392488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12223" y="2108672"/>
            <a:ext cx="2847405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9536" y="3084888"/>
            <a:ext cx="2847405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3552" y="4916735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20136" y="4916735"/>
            <a:ext cx="3096344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63552" y="5877272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72064" y="5877272"/>
            <a:ext cx="3096344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3906" y="1218596"/>
            <a:ext cx="374835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19048" y="1268760"/>
            <a:ext cx="1368152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2564904"/>
            <a:ext cx="309634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915525" cy="555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060848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2060848"/>
            <a:ext cx="3096344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9625" y="3065075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28048" y="3068960"/>
            <a:ext cx="3096344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55238" y="5013176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63661" y="5017061"/>
            <a:ext cx="3096344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57982" y="6021288"/>
            <a:ext cx="308353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1186388"/>
            <a:ext cx="6631483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2156832"/>
            <a:ext cx="1512168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8295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35510"/>
            <a:ext cx="11496675" cy="482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43873" y="3140968"/>
            <a:ext cx="2304256" cy="56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36918" y="3212976"/>
            <a:ext cx="2179562" cy="49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43872" y="4083461"/>
            <a:ext cx="2068909" cy="56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52184" y="4083460"/>
            <a:ext cx="2952328" cy="51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09940" y="5039358"/>
            <a:ext cx="1678148" cy="49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68843" y="5953759"/>
            <a:ext cx="1678148" cy="49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1" y="1412776"/>
            <a:ext cx="223224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29942" y="1412776"/>
            <a:ext cx="2242522" cy="621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48263" y="2334171"/>
            <a:ext cx="1738467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80176" y="2303349"/>
            <a:ext cx="1872208" cy="621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71864" y="3242466"/>
            <a:ext cx="223224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50132" y="3242466"/>
            <a:ext cx="2242522" cy="621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59896" y="4272458"/>
            <a:ext cx="2232248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8162" y="1412777"/>
            <a:ext cx="2088593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71864" y="2410614"/>
            <a:ext cx="2088593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49267" y="3417484"/>
            <a:ext cx="2088593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86930" y="4414078"/>
            <a:ext cx="2705214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28248" y="4414078"/>
            <a:ext cx="2187862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25246" y="5431409"/>
            <a:ext cx="3203001" cy="5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4864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408" y="1893218"/>
            <a:ext cx="6480720" cy="47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2025-08-22T00:31:35Z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