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095625"/>
            <a:ext cx="7115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72024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73740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76520" y="395031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360" y="1330474"/>
            <a:ext cx="11475640" cy="5184416"/>
            <a:chOff x="335360" y="1330474"/>
            <a:chExt cx="11475640" cy="5184416"/>
          </a:xfrm>
        </p:grpSpPr>
        <p:grpSp>
          <p:nvGrpSpPr>
            <p:cNvPr id="8" name="组合 7"/>
            <p:cNvGrpSpPr/>
            <p:nvPr/>
          </p:nvGrpSpPr>
          <p:grpSpPr>
            <a:xfrm>
              <a:off x="335360" y="1330474"/>
              <a:ext cx="11475640" cy="1954510"/>
              <a:chOff x="335360" y="1330474"/>
              <a:chExt cx="11475640" cy="195451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16013" y="2656334"/>
                <a:ext cx="1971675" cy="6286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330474"/>
                <a:ext cx="3419475" cy="5143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1000" y="1977703"/>
                <a:ext cx="11430000" cy="628650"/>
              </a:xfrm>
              <a:prstGeom prst="rect">
                <a:avLst/>
              </a:prstGeom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2525" y="3429000"/>
              <a:ext cx="1065847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1574" y="4219577"/>
              <a:ext cx="10620375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8740" y="5057653"/>
              <a:ext cx="10610850" cy="6000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01105" y="5848140"/>
              <a:ext cx="60674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696575" cy="4360887"/>
            <a:chOff x="335360" y="1196752"/>
            <a:chExt cx="10696575" cy="43608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069657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372" y="4005064"/>
              <a:ext cx="104965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763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7894805" cy="529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1340768"/>
            <a:ext cx="5629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0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17278" y="4981741"/>
            <a:ext cx="26308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4068707"/>
            <a:ext cx="10409807" cy="2334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4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1"/>
            <a:ext cx="10409807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7"/>
            <a:ext cx="7200800" cy="535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632848" cy="536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109061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2025-08-22T01:14:11Z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