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3171825"/>
            <a:ext cx="75247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2769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198133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32504" y="456792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196752"/>
            <a:ext cx="115062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340768"/>
            <a:ext cx="93726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490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7368" y="1268760"/>
            <a:ext cx="11591925" cy="5309170"/>
            <a:chOff x="407368" y="1268760"/>
            <a:chExt cx="11591925" cy="53091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59192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163259"/>
              <a:ext cx="10763250" cy="819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9607" y="3267308"/>
              <a:ext cx="1101090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1519" y="4193200"/>
              <a:ext cx="10887075" cy="676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2588" y="5157192"/>
              <a:ext cx="2886075" cy="5048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432" y="5949280"/>
              <a:ext cx="9896475" cy="6286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704512" y="220973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5"/>
            <a:ext cx="8712968" cy="5330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1282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3375" y="1340768"/>
            <a:ext cx="11525250" cy="5370081"/>
            <a:chOff x="333375" y="1340768"/>
            <a:chExt cx="11525250" cy="53700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11525250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4818" y="2204864"/>
              <a:ext cx="1082992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5293" y="3148012"/>
              <a:ext cx="10839450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7262" y="4059733"/>
              <a:ext cx="1027747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05293" y="5028604"/>
              <a:ext cx="5267325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9187" y="6005999"/>
              <a:ext cx="9953625" cy="7048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734196" y="214653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3375" y="1340768"/>
            <a:ext cx="11525250" cy="4301455"/>
            <a:chOff x="333375" y="1340768"/>
            <a:chExt cx="11525250" cy="43014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11525250" cy="2019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861048"/>
              <a:ext cx="10620375" cy="1781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013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340768"/>
            <a:ext cx="85344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556792"/>
            <a:ext cx="101631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08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92896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95710" y="3573016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79576" y="4725144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501008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4581128"/>
            <a:ext cx="19013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2515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469859"/>
            <a:ext cx="46805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286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75918" y="1340768"/>
            <a:ext cx="280831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87488" y="2204864"/>
            <a:ext cx="15531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58149" y="3933056"/>
            <a:ext cx="15531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516792" y="3861048"/>
            <a:ext cx="15531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99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15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219513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18766" y="2229787"/>
            <a:ext cx="20614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5999" y="3118806"/>
            <a:ext cx="20614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67123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1626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340768"/>
            <a:ext cx="11477625" cy="2971006"/>
            <a:chOff x="357187" y="1340768"/>
            <a:chExt cx="11477625" cy="29710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645024"/>
              <a:ext cx="10829925" cy="666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370797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2025-08-21T12:09:47Z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