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3128962"/>
            <a:ext cx="62007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37" y="3735198"/>
            <a:ext cx="106013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587"/>
            <a:ext cx="11563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86916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867400" cy="153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71775"/>
            <a:ext cx="11487150" cy="396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416824" cy="536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68760"/>
            <a:ext cx="11678022" cy="5408250"/>
            <a:chOff x="335360" y="1340768"/>
            <a:chExt cx="11678022" cy="54082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2870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117806"/>
              <a:ext cx="1628775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818644"/>
              <a:ext cx="98012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4958" y="3661493"/>
              <a:ext cx="695325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512040"/>
              <a:ext cx="8258175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294535"/>
              <a:ext cx="11029950" cy="600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59496" y="6091793"/>
              <a:ext cx="1238250" cy="6572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784657" y="19503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28737"/>
            <a:ext cx="11458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965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2996952"/>
            <a:ext cx="10487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06299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68760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83832" y="2172891"/>
            <a:ext cx="37444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40061" y="3974242"/>
            <a:ext cx="9755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56967" y="4869160"/>
            <a:ext cx="9755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204864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9856" y="3077110"/>
            <a:ext cx="34563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1504" y="4005064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5864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0056" y="225864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0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488" y="2924944"/>
            <a:ext cx="9894255" cy="3054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32304" y="314096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494116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605182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772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340768"/>
            <a:ext cx="8220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