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987" y="2488307"/>
            <a:ext cx="5534025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025627"/>
            <a:ext cx="92297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5174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585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9200"/>
            <a:ext cx="115157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340768"/>
            <a:ext cx="11458575" cy="3668241"/>
            <a:chOff x="366712" y="1340768"/>
            <a:chExt cx="11458575" cy="36682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340768"/>
              <a:ext cx="11458575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284984"/>
              <a:ext cx="8696325" cy="1724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226361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966429"/>
            <a:ext cx="3280395" cy="3663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441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53182" y="2351922"/>
            <a:ext cx="204538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40939" y="2351922"/>
            <a:ext cx="204538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47728" y="3342528"/>
            <a:ext cx="244827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73439"/>
            <a:ext cx="11525250" cy="54679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21297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268760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40416" y="3212976"/>
            <a:ext cx="89325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31504" y="5229200"/>
            <a:ext cx="89325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27539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63552" y="2297330"/>
            <a:ext cx="918745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55440" y="3264346"/>
            <a:ext cx="27363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442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2942" y="2235686"/>
            <a:ext cx="24774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441" y="3243888"/>
            <a:ext cx="15841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870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25237" y="1347407"/>
            <a:ext cx="24774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7735" y="2345335"/>
            <a:ext cx="1026670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27735" y="3300833"/>
            <a:ext cx="449220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196752"/>
            <a:ext cx="114966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0607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831123"/>
            <a:ext cx="8652842" cy="3827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060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988840"/>
            <a:ext cx="7454498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870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268760"/>
            <a:ext cx="13681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59896" y="2276872"/>
            <a:ext cx="13681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03512" y="4210814"/>
            <a:ext cx="13681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870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234391"/>
            <a:ext cx="110927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78818" y="2242593"/>
            <a:ext cx="722143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727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87056"/>
            <a:ext cx="51845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6295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775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79970" y="2276872"/>
            <a:ext cx="413291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441" y="3295258"/>
            <a:ext cx="15841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996952"/>
            <a:ext cx="8647311" cy="37302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9785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47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268760"/>
            <a:ext cx="11507987" cy="3522712"/>
            <a:chOff x="376237" y="1268760"/>
            <a:chExt cx="11507987" cy="35227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268760"/>
              <a:ext cx="1143952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276872"/>
              <a:ext cx="10972800" cy="2514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323462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2025-08-24T05:58:18Z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