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2800350"/>
            <a:ext cx="4514850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340768"/>
            <a:ext cx="7200800" cy="536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71587"/>
            <a:ext cx="115728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340768"/>
            <a:ext cx="11487150" cy="5305375"/>
            <a:chOff x="352425" y="1340768"/>
            <a:chExt cx="11487150" cy="5305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340768"/>
              <a:ext cx="11487150" cy="3409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941168"/>
              <a:ext cx="5962650" cy="1704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2108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49565" y="2049964"/>
            <a:ext cx="70647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88088" y="2924944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47927" y="2348880"/>
            <a:ext cx="654875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47928" y="2634630"/>
            <a:ext cx="654875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88088" y="3212976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600056" y="3521089"/>
            <a:ext cx="151216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426602" y="2924944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426602" y="3212976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023992" y="4113076"/>
            <a:ext cx="122413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023992" y="4432667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035469" y="4705063"/>
            <a:ext cx="924627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543"/>
            <a:ext cx="115824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6350"/>
            <a:ext cx="108680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5644"/>
            <a:ext cx="114490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6696744" cy="528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340768"/>
            <a:ext cx="11563350" cy="5226546"/>
            <a:chOff x="314325" y="1340768"/>
            <a:chExt cx="11563350" cy="52265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340768"/>
              <a:ext cx="11563350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204864"/>
              <a:ext cx="10858500" cy="4362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20007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007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966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689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196752"/>
            <a:ext cx="116300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823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37118" y="2022092"/>
            <a:ext cx="143109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72264" y="2329833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88909" y="2626024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308726" y="2626024"/>
            <a:ext cx="723377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672064" y="4101570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348464" y="4101570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20857" y="5013176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840673" y="5301208"/>
            <a:ext cx="119142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367808" y="5589240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453217" y="5889633"/>
            <a:ext cx="144016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40768"/>
            <a:ext cx="111156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5234" y="1268760"/>
            <a:ext cx="11077575" cy="5321742"/>
            <a:chOff x="225234" y="1268760"/>
            <a:chExt cx="11077575" cy="53217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953750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5234" y="2942427"/>
              <a:ext cx="11077575" cy="3648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196752"/>
            <a:ext cx="115538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27648" y="1268760"/>
            <a:ext cx="6480720" cy="5410894"/>
            <a:chOff x="2927648" y="1340768"/>
            <a:chExt cx="6480720" cy="54108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7648" y="1340768"/>
              <a:ext cx="6480720" cy="48828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7552" y="6336042"/>
              <a:ext cx="3940696" cy="4156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04512" y="328258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75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822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7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6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268760"/>
            <a:ext cx="11610975" cy="4453483"/>
            <a:chOff x="290512" y="1268760"/>
            <a:chExt cx="11610975" cy="44534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268760"/>
              <a:ext cx="11610975" cy="157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3140968"/>
              <a:ext cx="11572875" cy="2581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78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252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6134" y="1988840"/>
            <a:ext cx="924627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26134" y="2276872"/>
            <a:ext cx="168203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39130" y="2568987"/>
            <a:ext cx="924627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939130" y="3173147"/>
            <a:ext cx="924627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82520" y="3465741"/>
            <a:ext cx="468608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03912" y="3755287"/>
            <a:ext cx="24482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819445" y="4965661"/>
            <a:ext cx="924627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464152" y="5256651"/>
            <a:ext cx="144016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703350" y="5552636"/>
            <a:ext cx="196871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703350" y="5858221"/>
            <a:ext cx="924627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794643" y="5858221"/>
            <a:ext cx="924627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439816" y="6154861"/>
            <a:ext cx="144016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15" y="1357883"/>
            <a:ext cx="11477625" cy="538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24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7"/>
            <a:ext cx="7200800" cy="535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7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2677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040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007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892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007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85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918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7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7200800" cy="540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2025-08-24T05:53:38Z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