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2708920"/>
            <a:ext cx="5781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325" y="4122415"/>
            <a:ext cx="7753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6912767" cy="52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75183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31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12474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79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32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45084"/>
            <a:ext cx="7056784" cy="521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5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91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651" y="2132856"/>
            <a:ext cx="6264696" cy="463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1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196752"/>
            <a:ext cx="24122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1744" y="2276872"/>
            <a:ext cx="13681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44072" y="3212976"/>
            <a:ext cx="36004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1624" y="5207428"/>
            <a:ext cx="122413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1110" y="5207428"/>
            <a:ext cx="293529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3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196752"/>
            <a:ext cx="313878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5440" y="2204864"/>
            <a:ext cx="9361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60296" y="2179779"/>
            <a:ext cx="15841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3592" y="3140968"/>
            <a:ext cx="15841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694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140968"/>
            <a:ext cx="576064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7608" y="5157192"/>
            <a:ext cx="208823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91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22682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52385" y="2204864"/>
            <a:ext cx="226825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3592" y="3212976"/>
            <a:ext cx="331236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6200" y="3212976"/>
            <a:ext cx="1759429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79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85880"/>
            <a:ext cx="108012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1784" y="1947310"/>
            <a:ext cx="136815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24192" y="1947310"/>
            <a:ext cx="136815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04312" y="2625860"/>
            <a:ext cx="194421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93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196752"/>
            <a:ext cx="48482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43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92544" y="4083968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01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008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780383"/>
            <a:ext cx="6787282" cy="501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9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1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508" y="42363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58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2025-08-24T08:23:39Z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