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3071812"/>
            <a:ext cx="96488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289032" cy="538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3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68760"/>
            <a:ext cx="280831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71864" y="3284984"/>
            <a:ext cx="288032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60296" y="4221088"/>
            <a:ext cx="2376264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5440" y="5209742"/>
            <a:ext cx="4824536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921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5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7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584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83265"/>
            <a:ext cx="396044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5814" y="2162825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1731" y="3129775"/>
            <a:ext cx="7328445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057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371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7706" y="3356992"/>
            <a:ext cx="10409807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9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353348"/>
            <a:ext cx="4608512" cy="538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4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144016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95554" y="3356992"/>
            <a:ext cx="1944261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11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0774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144016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59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5"/>
            <a:ext cx="5688632" cy="665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996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2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0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2025-08-24T08:18:48Z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