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53" d="100"/>
          <a:sy n="53" d="100"/>
        </p:scale>
        <p:origin x="679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157412"/>
            <a:ext cx="11449050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48528" y="275860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5631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84482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761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86916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6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49" y="1196752"/>
            <a:ext cx="11525250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18159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941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41713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5893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542925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6772275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08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671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2537"/>
            <a:ext cx="91535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218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48528" y="416616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286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7006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662237"/>
            <a:ext cx="11591925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6583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86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196752"/>
            <a:ext cx="11492463" cy="5528270"/>
            <a:chOff x="407368" y="1196752"/>
            <a:chExt cx="11492463" cy="55282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1196752"/>
              <a:ext cx="11477625" cy="2743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3706" y="4077072"/>
              <a:ext cx="10906125" cy="2647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48528" y="193363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172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033"/>
            <a:ext cx="9157935" cy="55453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04649" y="3560253"/>
            <a:ext cx="648072" cy="383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33686" y="4683958"/>
            <a:ext cx="936104" cy="383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886193" y="5849479"/>
            <a:ext cx="504056" cy="383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6071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09442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173731"/>
            <a:ext cx="244827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715938" y="1916832"/>
            <a:ext cx="78777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056439" y="4797152"/>
            <a:ext cx="129515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5460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220325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916832"/>
            <a:ext cx="154132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56040" y="2636912"/>
            <a:ext cx="154132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096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546" y="1268760"/>
            <a:ext cx="11572875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1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086" y="1320220"/>
            <a:ext cx="9438587" cy="47805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284984"/>
            <a:ext cx="6772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3432" y="4005064"/>
            <a:ext cx="2160240" cy="4345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300455"/>
            <a:ext cx="6192479" cy="47116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647728" y="6260845"/>
            <a:ext cx="936104" cy="4345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1963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2170"/>
            <a:ext cx="10887075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2760290"/>
            <a:ext cx="907300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556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3945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10110" y="2752306"/>
            <a:ext cx="146931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122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966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3233" y="3645024"/>
            <a:ext cx="10398311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508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4005064"/>
            <a:ext cx="1148715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348880"/>
            <a:ext cx="11449050" cy="12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66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77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298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83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013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4221088"/>
            <a:ext cx="252028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200456" y="4236756"/>
            <a:ext cx="108012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267908" y="4992824"/>
            <a:ext cx="108012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0322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06125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961" y="3861048"/>
            <a:ext cx="10887075" cy="219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00929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08168" y="3696394"/>
            <a:ext cx="136815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015880" y="4498846"/>
            <a:ext cx="631015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83432" y="5311759"/>
            <a:ext cx="25922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680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19675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6923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069" y="2780928"/>
            <a:ext cx="10311507" cy="3963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5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09683" y="1196752"/>
            <a:ext cx="154132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3432" y="1988840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63753" y="1988840"/>
            <a:ext cx="122413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39617" y="2801566"/>
            <a:ext cx="122413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958170" y="2801565"/>
            <a:ext cx="237007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999656" y="3612612"/>
            <a:ext cx="122413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0003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204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947744"/>
            <a:ext cx="108012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63552" y="2757891"/>
            <a:ext cx="108012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344472" y="4365104"/>
            <a:ext cx="108012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11424" y="5198288"/>
            <a:ext cx="993710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642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634" y="1328142"/>
            <a:ext cx="108966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196752"/>
            <a:ext cx="262595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1965803"/>
            <a:ext cx="100811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935760" y="2811047"/>
            <a:ext cx="72110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15980" y="3610920"/>
            <a:ext cx="1035424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83432" y="4410793"/>
            <a:ext cx="216295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301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48925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15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885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7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889067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2579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85293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4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6393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5412" y="1916832"/>
            <a:ext cx="94011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18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78</cp:revision>
  <dcterms:created xsi:type="dcterms:W3CDTF">2015-09-16T06:44:00Z</dcterms:created>
  <dcterms:modified xsi:type="dcterms:W3CDTF">2025-08-24T02:16:26Z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