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89" autoAdjust="0"/>
    <p:restoredTop sz="94660"/>
  </p:normalViewPr>
  <p:slideViewPr>
    <p:cSldViewPr showGuides="1">
      <p:cViewPr varScale="1">
        <p:scale>
          <a:sx n="84" d="100"/>
          <a:sy n="84" d="100"/>
        </p:scale>
        <p:origin x="3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081337"/>
            <a:ext cx="58578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340768"/>
            <a:ext cx="4248472" cy="54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5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268760"/>
            <a:ext cx="11506200" cy="4418062"/>
            <a:chOff x="342900" y="1268760"/>
            <a:chExt cx="11506200" cy="44180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68760"/>
              <a:ext cx="1150620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76872"/>
              <a:ext cx="7038975" cy="3409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20423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81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39004"/>
            <a:ext cx="506730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501402"/>
            <a:ext cx="114585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0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529971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0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91760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88288" y="3970231"/>
            <a:ext cx="1800200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5546" y="4884631"/>
            <a:ext cx="154290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872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0162"/>
            <a:ext cx="109537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081486"/>
            <a:ext cx="187220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1464" y="2996952"/>
            <a:ext cx="86409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30210" y="3943240"/>
            <a:ext cx="1429886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79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7270"/>
            <a:ext cx="10858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99184"/>
            <a:ext cx="10225136" cy="244079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71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20378" y="1247086"/>
            <a:ext cx="6718672" cy="5524345"/>
            <a:chOff x="320378" y="1247086"/>
            <a:chExt cx="6718672" cy="552434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8201" y="1247086"/>
              <a:ext cx="3495675" cy="838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438" y="2132856"/>
              <a:ext cx="2324100" cy="4000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0378" y="2564904"/>
              <a:ext cx="2371725" cy="46672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1576" y="3140968"/>
              <a:ext cx="6324600" cy="47625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6938" y="3603062"/>
              <a:ext cx="962025" cy="47625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8882" y="4616699"/>
              <a:ext cx="4657725" cy="51435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5400" y="5157192"/>
              <a:ext cx="5362575" cy="4572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95400" y="5733256"/>
              <a:ext cx="6343650" cy="47625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71464" y="6266606"/>
              <a:ext cx="4991100" cy="50482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08729" y="4140752"/>
              <a:ext cx="6286500" cy="40957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5551401" y="3115801"/>
            <a:ext cx="1481553" cy="423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21131" y="3638494"/>
            <a:ext cx="554390" cy="342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39974" y="4648944"/>
            <a:ext cx="1481553" cy="380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04388" y="5157192"/>
            <a:ext cx="2329448" cy="397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13676" y="5775201"/>
            <a:ext cx="1481553" cy="354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6237312"/>
            <a:ext cx="708958" cy="43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20136" y="2323256"/>
            <a:ext cx="45815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5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268760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40016" y="184482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492896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4272" y="2488953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43672" y="3140968"/>
            <a:ext cx="194421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2586" y="6232531"/>
            <a:ext cx="194421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19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4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1746"/>
            <a:ext cx="11410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39558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92544" y="4398641"/>
            <a:ext cx="50405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71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268760"/>
            <a:ext cx="115824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2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5328592" cy="540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7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8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2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2025-08-24T08:18:02Z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