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65" d="100"/>
          <a:sy n="65" d="100"/>
        </p:scale>
        <p:origin x="22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187" y="3090862"/>
            <a:ext cx="38576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12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44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56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72253"/>
            <a:ext cx="11106075" cy="55344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0486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26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699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11027"/>
            <a:ext cx="11459963" cy="3342109"/>
            <a:chOff x="335360" y="1268760"/>
            <a:chExt cx="11459963" cy="33421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515600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2192102"/>
              <a:ext cx="1666875" cy="466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924944"/>
              <a:ext cx="8753475" cy="16859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76520" y="214830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92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7270"/>
            <a:ext cx="115347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40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1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412776"/>
            <a:ext cx="99155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3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4501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45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66837"/>
            <a:ext cx="1123950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0423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152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7753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101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822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1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7059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92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442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16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086350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636912"/>
            <a:ext cx="7962900" cy="81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62" y="3717032"/>
            <a:ext cx="115728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3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5589482" cy="537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6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5463"/>
            <a:ext cx="113823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0423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048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000" y="1268760"/>
            <a:ext cx="11430000" cy="5467325"/>
            <a:chOff x="381000" y="1268760"/>
            <a:chExt cx="11430000" cy="54673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68760"/>
              <a:ext cx="11430000" cy="1543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6506" y="3068960"/>
              <a:ext cx="5543550" cy="36671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04512" y="2291103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467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2025-08-23T12:32:56Z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