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1" r:id="rId3"/>
    <p:sldId id="332" r:id="rId4"/>
    <p:sldId id="333" r:id="rId5"/>
    <p:sldId id="334" r:id="rId6"/>
    <p:sldId id="335" r:id="rId7"/>
    <p:sldId id="336" r:id="rId8"/>
    <p:sldId id="337" r:id="rId9"/>
    <p:sldId id="338" r:id="rId10"/>
    <p:sldId id="339" r:id="rId11"/>
    <p:sldId id="340" r:id="rId12"/>
    <p:sldId id="341" r:id="rId13"/>
    <p:sldId id="342" r:id="rId14"/>
    <p:sldId id="343" r:id="rId15"/>
    <p:sldId id="344" r:id="rId16"/>
    <p:sldId id="345" r:id="rId17"/>
    <p:sldId id="346" r:id="rId18"/>
    <p:sldId id="347" r:id="rId19"/>
    <p:sldId id="348" r:id="rId20"/>
    <p:sldId id="349" r:id="rId21"/>
    <p:sldId id="350" r:id="rId22"/>
    <p:sldId id="351" r:id="rId23"/>
    <p:sldId id="352" r:id="rId24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4198" autoAdjust="0"/>
    <p:restoredTop sz="94660"/>
  </p:normalViewPr>
  <p:slideViewPr>
    <p:cSldViewPr showGuides="1">
      <p:cViewPr varScale="1">
        <p:scale>
          <a:sx n="79" d="100"/>
          <a:sy n="79" d="100"/>
        </p:scale>
        <p:origin x="132" y="19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4787" y="3081337"/>
            <a:ext cx="4162425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68760"/>
            <a:ext cx="11487150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023222"/>
            <a:ext cx="692283" cy="529675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52521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187" y="1118245"/>
            <a:ext cx="11477625" cy="159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697500"/>
            <a:ext cx="8938964" cy="4013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8269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32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76872"/>
            <a:ext cx="692283" cy="529675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8389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40768"/>
            <a:ext cx="11382375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340955"/>
            <a:ext cx="692283" cy="529675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85304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48891"/>
            <a:ext cx="11439525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340955"/>
            <a:ext cx="692283" cy="529675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39936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33375" y="1268760"/>
            <a:ext cx="11525250" cy="4913709"/>
            <a:chOff x="333375" y="1268760"/>
            <a:chExt cx="11525250" cy="491370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3375" y="1268760"/>
              <a:ext cx="11525250" cy="31623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19175" y="4725144"/>
              <a:ext cx="10839450" cy="14573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26569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29925" cy="239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160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4937" y="1340768"/>
            <a:ext cx="938212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7740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68025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7901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20400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2996952"/>
            <a:ext cx="692283" cy="529675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951984" y="3861048"/>
            <a:ext cx="2664296" cy="529675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312024" y="4725144"/>
            <a:ext cx="4843736" cy="529675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08248" y="5589240"/>
            <a:ext cx="955304" cy="529675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12410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3943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536160" y="2947331"/>
            <a:ext cx="1728192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19936" y="3573016"/>
            <a:ext cx="1152128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161207" y="3573016"/>
            <a:ext cx="1152128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184232" y="4204543"/>
            <a:ext cx="1152128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79576" y="3573016"/>
            <a:ext cx="1008112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608168" y="4814888"/>
            <a:ext cx="1152128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16626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829925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634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1087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3693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858500" cy="2447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2177147"/>
            <a:ext cx="2395464" cy="529675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08248" y="3041243"/>
            <a:ext cx="2827512" cy="529675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24724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20750"/>
            <a:ext cx="10048875" cy="42195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35814" y="1340768"/>
            <a:ext cx="10196689" cy="7187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51731" y="2206180"/>
            <a:ext cx="10136757" cy="7187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51731" y="3038386"/>
            <a:ext cx="10136757" cy="7187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51731" y="3901415"/>
            <a:ext cx="10136757" cy="7187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51731" y="4774717"/>
            <a:ext cx="7400453" cy="7187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18783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169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1329792"/>
            <a:ext cx="1152128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00456" y="1315148"/>
            <a:ext cx="1296144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39416" y="2564904"/>
            <a:ext cx="1296144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38730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1285223"/>
            <a:ext cx="1152128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15480" y="1916832"/>
            <a:ext cx="1152128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508680" y="1916832"/>
            <a:ext cx="1152128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11824" y="2564904"/>
            <a:ext cx="1728192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384032" y="3140968"/>
            <a:ext cx="1008112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105290" y="3140968"/>
            <a:ext cx="1008112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955862" y="3140968"/>
            <a:ext cx="898000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67408" y="3769555"/>
            <a:ext cx="898000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871864" y="4387890"/>
            <a:ext cx="1008112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535304" y="4387890"/>
            <a:ext cx="1008112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511824" y="5631185"/>
            <a:ext cx="1296144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10114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1375078"/>
            <a:ext cx="1152128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11424" y="1988840"/>
            <a:ext cx="1152128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071664" y="2615238"/>
            <a:ext cx="1440160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955862" y="2575891"/>
            <a:ext cx="898000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67408" y="3204478"/>
            <a:ext cx="898000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560496" y="3798516"/>
            <a:ext cx="1293366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95400" y="4470450"/>
            <a:ext cx="2160240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663952" y="4470450"/>
            <a:ext cx="4320480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159896" y="5084731"/>
            <a:ext cx="1872208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27514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68100" cy="5391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92544" y="5589240"/>
            <a:ext cx="504056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62612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1733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92544" y="1330859"/>
            <a:ext cx="504056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16328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2286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340955"/>
            <a:ext cx="692283" cy="529675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4073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7419975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2361" y="2060848"/>
            <a:ext cx="9024119" cy="4507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6334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2025-08-24T08:25:00Z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