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524" autoAdjust="0"/>
    <p:restoredTop sz="94660"/>
  </p:normalViewPr>
  <p:slideViewPr>
    <p:cSldViewPr showGuides="1">
      <p:cViewPr varScale="1">
        <p:scale>
          <a:sx n="81" d="100"/>
          <a:sy n="81" d="100"/>
        </p:scale>
        <p:origin x="120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086100"/>
            <a:ext cx="41910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412776"/>
            <a:ext cx="8676456" cy="516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52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720080" cy="6427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140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20080" cy="6427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91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40768"/>
            <a:ext cx="11477625" cy="4329633"/>
            <a:chOff x="357187" y="1340768"/>
            <a:chExt cx="11477625" cy="4329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3324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13176"/>
              <a:ext cx="7877175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923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340768"/>
            <a:ext cx="99060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76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6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196752"/>
            <a:ext cx="1440160" cy="6427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2" y="3573016"/>
            <a:ext cx="10585176" cy="280831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837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013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583" y="5364719"/>
            <a:ext cx="10369152" cy="127614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0605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6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24" y="1279034"/>
            <a:ext cx="11525250" cy="4057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2935042"/>
            <a:ext cx="223224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52584" y="2922199"/>
            <a:ext cx="6347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1583" y="3573016"/>
            <a:ext cx="6347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88088" y="3538095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76220" y="4221088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3712" y="4814568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39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268760"/>
            <a:ext cx="95535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5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196752"/>
            <a:ext cx="720080" cy="6427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7448" y="2830698"/>
            <a:ext cx="10369152" cy="160641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5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30698"/>
            <a:ext cx="10369152" cy="232649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66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76350"/>
            <a:ext cx="114871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6350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9536" y="1916832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2279" y="1916832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04312" y="2564904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69625" y="3159989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6160" y="3789040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56540" y="4405897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400" y="5085184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14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40768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2" y="1955588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76166" y="1955588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27679" y="1955588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67608" y="2564904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35746" y="2564904"/>
            <a:ext cx="194042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1984" y="3231287"/>
            <a:ext cx="150837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6625" y="3224030"/>
            <a:ext cx="196715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76166" y="3837877"/>
            <a:ext cx="196715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02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82" y="1268760"/>
            <a:ext cx="34575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61803"/>
            <a:ext cx="30194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846834"/>
            <a:ext cx="340042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9051" y="3464768"/>
            <a:ext cx="67913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5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09687"/>
            <a:ext cx="114490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30714"/>
            <a:ext cx="43204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64552" y="2637000"/>
            <a:ext cx="43204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262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06824"/>
            <a:ext cx="9061648" cy="518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44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24867"/>
            <a:ext cx="720080" cy="6427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69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24867"/>
            <a:ext cx="720080" cy="6427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412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2025-08-24T08:24:51Z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