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2" d="100"/>
          <a:sy n="52" d="100"/>
        </p:scale>
        <p:origin x="727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3071812"/>
            <a:ext cx="76295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823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298728"/>
            <a:ext cx="2088232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31504" y="3573016"/>
            <a:ext cx="2088232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6160" y="3573016"/>
            <a:ext cx="2088232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7379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51" y="1233636"/>
            <a:ext cx="109442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233636"/>
            <a:ext cx="2664296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829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393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573016"/>
            <a:ext cx="1440160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348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061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4725144"/>
            <a:ext cx="2952328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772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34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8232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89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7160940" cy="541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27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1587"/>
            <a:ext cx="109061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6612" y="2522864"/>
            <a:ext cx="2088232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75920" y="3717032"/>
            <a:ext cx="2088232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83832" y="4869160"/>
            <a:ext cx="1440160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63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420888"/>
            <a:ext cx="1440160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0748" y="3604546"/>
            <a:ext cx="1440160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5835232"/>
            <a:ext cx="878497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71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57312"/>
            <a:ext cx="114490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80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44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412776"/>
            <a:ext cx="6493119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7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2025-08-22T23:27:36Z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