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3019425"/>
            <a:ext cx="74485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12474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39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06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204864"/>
            <a:ext cx="8394532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75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91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53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196752"/>
            <a:ext cx="114204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0" y="2996952"/>
            <a:ext cx="52578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12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320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30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99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77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1150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852936"/>
            <a:ext cx="5328592" cy="391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0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2912" y="1340768"/>
            <a:ext cx="11424419" cy="5397599"/>
            <a:chOff x="442912" y="1340768"/>
            <a:chExt cx="11424419" cy="539759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1552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2996952"/>
              <a:ext cx="1666875" cy="495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3356992"/>
              <a:ext cx="6705600" cy="33813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632504" y="2919961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04864"/>
            <a:ext cx="187220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5880" y="3172200"/>
            <a:ext cx="144016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332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268760"/>
            <a:ext cx="45005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5640" y="3068960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77306" y="3127683"/>
            <a:ext cx="138299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172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887075" cy="3547095"/>
            <a:chOff x="263352" y="1268760"/>
            <a:chExt cx="10887075" cy="35470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887075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348880"/>
              <a:ext cx="9782175" cy="2466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88088" y="1226703"/>
            <a:ext cx="255628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00056" y="2276872"/>
            <a:ext cx="255628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96300" y="3212976"/>
            <a:ext cx="15481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268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8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4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12776"/>
            <a:ext cx="104679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23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108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69084" y="2204864"/>
            <a:ext cx="98685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7578" y="5011966"/>
            <a:ext cx="257428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490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156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268760"/>
            <a:ext cx="13681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72464" y="2204864"/>
            <a:ext cx="72008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9456" y="3064482"/>
            <a:ext cx="13681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84431" y="3139758"/>
            <a:ext cx="99733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2184" y="4077072"/>
            <a:ext cx="99733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060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775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769" y="3068960"/>
            <a:ext cx="9973108" cy="1872208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569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99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96951"/>
            <a:ext cx="10189132" cy="327243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179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196752"/>
            <a:ext cx="116205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5887" y="2924944"/>
            <a:ext cx="7656537" cy="384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14966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71951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955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301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3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429000"/>
            <a:ext cx="102870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92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268760"/>
            <a:ext cx="11506200" cy="4377283"/>
            <a:chOff x="342900" y="1268760"/>
            <a:chExt cx="11506200" cy="43772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268760"/>
              <a:ext cx="1150620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140968"/>
              <a:ext cx="8715375" cy="2505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398182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244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300"/>
            <a:ext cx="114300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196752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336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2025-08-23T13:27:13Z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