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0" r:id="rId3"/>
    <p:sldId id="331" r:id="rId4"/>
    <p:sldId id="332" r:id="rId5"/>
    <p:sldId id="333" r:id="rId6"/>
    <p:sldId id="334" r:id="rId7"/>
    <p:sldId id="335" r:id="rId8"/>
    <p:sldId id="336" r:id="rId9"/>
    <p:sldId id="337" r:id="rId10"/>
    <p:sldId id="338" r:id="rId11"/>
    <p:sldId id="339" r:id="rId12"/>
    <p:sldId id="340" r:id="rId13"/>
    <p:sldId id="341" r:id="rId14"/>
    <p:sldId id="342" r:id="rId15"/>
    <p:sldId id="343" r:id="rId16"/>
    <p:sldId id="344" r:id="rId17"/>
    <p:sldId id="345" r:id="rId18"/>
    <p:sldId id="346" r:id="rId19"/>
    <p:sldId id="347" r:id="rId20"/>
    <p:sldId id="348" r:id="rId21"/>
    <p:sldId id="349" r:id="rId22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410" autoAdjust="0"/>
    <p:restoredTop sz="94660"/>
  </p:normalViewPr>
  <p:slideViewPr>
    <p:cSldViewPr showGuides="1">
      <p:cViewPr varScale="1">
        <p:scale>
          <a:sx n="84" d="100"/>
          <a:sy n="84" d="100"/>
        </p:scale>
        <p:origin x="180" y="9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7" Type="http://schemas.openxmlformats.org/officeDocument/2006/relationships/image" Target="../media/image19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7" Type="http://schemas.openxmlformats.org/officeDocument/2006/relationships/image" Target="../media/image32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28925" y="3062287"/>
            <a:ext cx="6534150" cy="733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340768"/>
            <a:ext cx="11477625" cy="3781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68508" y="2492896"/>
            <a:ext cx="648072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00506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340768"/>
            <a:ext cx="11620500" cy="3209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68508" y="3789040"/>
            <a:ext cx="648072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44103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1340768"/>
            <a:ext cx="10515600" cy="3524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7584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381000" y="1340768"/>
            <a:ext cx="11430000" cy="5216230"/>
            <a:chOff x="381000" y="1340768"/>
            <a:chExt cx="11430000" cy="5216230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81000" y="1340768"/>
              <a:ext cx="11430000" cy="58102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81075" y="2171328"/>
              <a:ext cx="10829925" cy="609600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991129" y="3110279"/>
              <a:ext cx="8258175" cy="571500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991176" y="4011130"/>
              <a:ext cx="7029450" cy="657225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940246" y="4980205"/>
              <a:ext cx="9620250" cy="657225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983432" y="5947398"/>
              <a:ext cx="9658350" cy="609600"/>
            </a:xfrm>
            <a:prstGeom prst="rect">
              <a:avLst/>
            </a:prstGeom>
          </p:spPr>
        </p:pic>
      </p:grpSp>
      <p:sp>
        <p:nvSpPr>
          <p:cNvPr id="10" name="矩形 9"/>
          <p:cNvSpPr/>
          <p:nvPr/>
        </p:nvSpPr>
        <p:spPr>
          <a:xfrm>
            <a:off x="10668508" y="2152591"/>
            <a:ext cx="648072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482673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8124825" cy="2181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3861048"/>
            <a:ext cx="11001375" cy="1714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948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934700" cy="2752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8311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2537" y="1430610"/>
            <a:ext cx="9686925" cy="5238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9351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887075" cy="3867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96000" y="1268760"/>
            <a:ext cx="1836204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053271" y="2275662"/>
            <a:ext cx="1836204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0344471" y="3284984"/>
            <a:ext cx="877963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199456" y="4293096"/>
            <a:ext cx="877963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951493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058400" cy="2847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552383" y="1339558"/>
            <a:ext cx="877963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07368" y="2347670"/>
            <a:ext cx="877963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794592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934700" cy="48768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9480376" y="2276872"/>
            <a:ext cx="877963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 sz="2000" kern="0" dirty="0" smtClean="0">
              <a:solidFill>
                <a:srgbClr val="FFFFFF"/>
              </a:solidFill>
              <a:latin typeface="Arial"/>
              <a:ea typeface="宋体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2000" kern="0" dirty="0" smtClean="0">
              <a:solidFill>
                <a:srgbClr val="FFFFFF"/>
              </a:solidFill>
              <a:latin typeface="Arial"/>
              <a:ea typeface="宋体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480375" y="3284984"/>
            <a:ext cx="1368153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 sz="2000" kern="0" dirty="0" smtClean="0">
              <a:solidFill>
                <a:srgbClr val="FFFFFF"/>
              </a:solidFill>
              <a:latin typeface="Arial"/>
              <a:ea typeface="宋体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2000" kern="0" dirty="0" smtClean="0">
              <a:solidFill>
                <a:srgbClr val="FFFFFF"/>
              </a:solidFill>
              <a:latin typeface="Arial"/>
              <a:ea typeface="宋体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783632" y="5301208"/>
            <a:ext cx="2160240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 sz="2000" kern="0" dirty="0" smtClean="0">
              <a:solidFill>
                <a:srgbClr val="FFFFFF"/>
              </a:solidFill>
              <a:latin typeface="Arial"/>
              <a:ea typeface="宋体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2000" kern="0" dirty="0" smtClean="0">
              <a:solidFill>
                <a:srgbClr val="FFFFFF"/>
              </a:solidFill>
              <a:latin typeface="Arial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22570183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268760"/>
            <a:ext cx="11534775" cy="48577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688288" y="4005064"/>
            <a:ext cx="1152128" cy="385660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091528" y="5563602"/>
            <a:ext cx="1152128" cy="385660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358865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286072" y="1244749"/>
            <a:ext cx="10994504" cy="5496619"/>
            <a:chOff x="263352" y="1268760"/>
            <a:chExt cx="10994504" cy="549661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63352" y="1268760"/>
              <a:ext cx="10887075" cy="6477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199456" y="2132856"/>
              <a:ext cx="10058400" cy="70485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116830" y="3035460"/>
              <a:ext cx="10125075" cy="762000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102543" y="4116685"/>
              <a:ext cx="10106025" cy="752475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6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150168" y="5066914"/>
              <a:ext cx="10058400" cy="800100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7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162622" y="6165304"/>
              <a:ext cx="5534025" cy="600075"/>
            </a:xfrm>
            <a:prstGeom prst="rect">
              <a:avLst/>
            </a:prstGeom>
          </p:spPr>
        </p:pic>
      </p:grpSp>
      <p:sp>
        <p:nvSpPr>
          <p:cNvPr id="13" name="矩形 12"/>
          <p:cNvSpPr/>
          <p:nvPr/>
        </p:nvSpPr>
        <p:spPr>
          <a:xfrm>
            <a:off x="4727846" y="2051908"/>
            <a:ext cx="6503441" cy="6313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4" name="矩形 13"/>
          <p:cNvSpPr/>
          <p:nvPr/>
        </p:nvSpPr>
        <p:spPr>
          <a:xfrm>
            <a:off x="956963" y="2900622"/>
            <a:ext cx="10196689" cy="7187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5" name="矩形 14"/>
          <p:cNvSpPr/>
          <p:nvPr/>
        </p:nvSpPr>
        <p:spPr>
          <a:xfrm>
            <a:off x="931325" y="2874984"/>
            <a:ext cx="10196689" cy="7187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6" name="矩形 15"/>
          <p:cNvSpPr/>
          <p:nvPr/>
        </p:nvSpPr>
        <p:spPr>
          <a:xfrm>
            <a:off x="1083887" y="3933056"/>
            <a:ext cx="10196689" cy="7187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7" name="矩形 16"/>
          <p:cNvSpPr/>
          <p:nvPr/>
        </p:nvSpPr>
        <p:spPr>
          <a:xfrm>
            <a:off x="1185343" y="4941168"/>
            <a:ext cx="5126682" cy="7187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348349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906125" cy="45815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99456" y="4365104"/>
            <a:ext cx="10196689" cy="16561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760642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268760"/>
            <a:ext cx="11496675" cy="3629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00056" y="1302316"/>
            <a:ext cx="1152128" cy="385660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8400256" y="2060848"/>
            <a:ext cx="1584176" cy="385660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0920535" y="2060848"/>
            <a:ext cx="923801" cy="385660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95400" y="2847712"/>
            <a:ext cx="923801" cy="385660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006704" y="3624729"/>
            <a:ext cx="923801" cy="385660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638951" y="3624729"/>
            <a:ext cx="923801" cy="385660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0382151" y="3624729"/>
            <a:ext cx="923801" cy="385660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51719" y="4383934"/>
            <a:ext cx="923801" cy="385660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660074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734675" cy="4371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896200" y="2924944"/>
            <a:ext cx="1728192" cy="385660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604902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333500"/>
            <a:ext cx="11544300" cy="4191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992544" y="3429000"/>
            <a:ext cx="504056" cy="385660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altLang="zh-CN" sz="2000" kern="0" dirty="0" smtClean="0">
              <a:solidFill>
                <a:srgbClr val="FFFFFF"/>
              </a:solidFill>
              <a:latin typeface="Arial"/>
              <a:ea typeface="宋体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 sz="2000" kern="0" dirty="0" smtClean="0">
              <a:solidFill>
                <a:srgbClr val="FFFFFF"/>
              </a:solidFill>
              <a:latin typeface="Arial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4738327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268760"/>
            <a:ext cx="11534775" cy="449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68179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7568" y="1340768"/>
            <a:ext cx="7351737" cy="52710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89821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268760"/>
            <a:ext cx="11553825" cy="27336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668508" y="1340768"/>
            <a:ext cx="648072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77247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06200" cy="46386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668508" y="1268760"/>
            <a:ext cx="648072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algn="ctr" rtl="0">
              <a:defRPr/>
            </a:pPr>
            <a:endParaRPr lang="en-US" altLang="zh-CN" kern="0" dirty="0" smtClean="0">
              <a:solidFill>
                <a:srgbClr val="FFFFFF"/>
              </a:solidFill>
              <a:latin typeface="Arial"/>
              <a:ea typeface="宋体"/>
            </a:endParaRPr>
          </a:p>
          <a:p>
            <a:pPr algn="ctr" rtl="0">
              <a:defRPr/>
            </a:pPr>
            <a:endParaRPr lang="zh-CN" altLang="en-US" kern="0" dirty="0" smtClean="0">
              <a:solidFill>
                <a:srgbClr val="FFFFFF"/>
              </a:solidFill>
              <a:latin typeface="Arial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26232050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</TotalTime>
  <Words>0</Words>
  <Application>Microsoft Office PowerPoint</Application>
  <PresentationFormat>宽屏</PresentationFormat>
  <Paragraphs>0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4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74</cp:revision>
  <dcterms:created xsi:type="dcterms:W3CDTF">2015-09-16T06:44:00Z</dcterms:created>
  <dcterms:modified xsi:type="dcterms:W3CDTF">2025-08-24T08:25:39Z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