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89" autoAdjust="0"/>
    <p:restoredTop sz="94660"/>
  </p:normalViewPr>
  <p:slideViewPr>
    <p:cSldViewPr showGuides="1">
      <p:cViewPr varScale="1">
        <p:scale>
          <a:sx n="53" d="100"/>
          <a:sy n="53" d="100"/>
        </p:scale>
        <p:origin x="679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348880"/>
            <a:ext cx="6667500" cy="1447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2062" y="4368924"/>
            <a:ext cx="9667875" cy="84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268760"/>
            <a:ext cx="11553825" cy="167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265230"/>
            <a:ext cx="68407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13494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68760"/>
            <a:ext cx="11496675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4093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7728" y="1268759"/>
            <a:ext cx="4896544" cy="5411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1019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68760"/>
            <a:ext cx="1142047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04864"/>
            <a:ext cx="68407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48972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610975" cy="165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196752"/>
            <a:ext cx="68407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4398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8"/>
            <a:ext cx="11563350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4931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1340768"/>
            <a:ext cx="5710940" cy="5328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485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196752"/>
            <a:ext cx="11515725" cy="548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04864"/>
            <a:ext cx="68407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57536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8540" y="1196752"/>
            <a:ext cx="11468100" cy="557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268760"/>
            <a:ext cx="68407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60139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95275" y="1268760"/>
            <a:ext cx="11601450" cy="4108276"/>
            <a:chOff x="295275" y="1268760"/>
            <a:chExt cx="11601450" cy="410827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5275" y="1268760"/>
              <a:ext cx="11601450" cy="27908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1464" y="4653136"/>
              <a:ext cx="8905875" cy="7239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85633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68760"/>
            <a:ext cx="11477625" cy="5438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64895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360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196752"/>
            <a:ext cx="9867900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34700" y="1196752"/>
            <a:ext cx="68407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09569" y="2132856"/>
            <a:ext cx="68407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60482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553700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3212976"/>
            <a:ext cx="1296144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608168" y="4221088"/>
            <a:ext cx="2016224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97775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677525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2204864"/>
            <a:ext cx="68407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328248" y="3183855"/>
            <a:ext cx="2592288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83432" y="4221088"/>
            <a:ext cx="230425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10674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2" y="1196752"/>
            <a:ext cx="10020300" cy="76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1988840"/>
            <a:ext cx="4746204" cy="4746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648950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2204864"/>
            <a:ext cx="68407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03512" y="3152820"/>
            <a:ext cx="68407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60525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696" y="1383233"/>
            <a:ext cx="5333306" cy="5358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319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68760"/>
            <a:ext cx="11410950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04864"/>
            <a:ext cx="68407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91090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68760"/>
            <a:ext cx="11458575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196752"/>
            <a:ext cx="68407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0082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68760"/>
            <a:ext cx="11525250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04864"/>
            <a:ext cx="68407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78008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7"/>
            <a:ext cx="6480720" cy="540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9304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68760"/>
            <a:ext cx="11506200" cy="163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6641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68760"/>
            <a:ext cx="11458575" cy="5400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1268760"/>
            <a:ext cx="68407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76491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72</cp:revision>
  <dcterms:created xsi:type="dcterms:W3CDTF">2015-09-16T06:44:00Z</dcterms:created>
  <dcterms:modified xsi:type="dcterms:W3CDTF">2025-08-23T13:18:58Z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