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3" d="100"/>
          <a:sy n="53" d="100"/>
        </p:scale>
        <p:origin x="67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08920"/>
            <a:ext cx="100488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662" y="4361681"/>
            <a:ext cx="76866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1340768"/>
            <a:ext cx="64865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76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1412776"/>
            <a:ext cx="64579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23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87" y="1340768"/>
            <a:ext cx="65246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1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48" y="1290786"/>
            <a:ext cx="115824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1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0768"/>
            <a:ext cx="7011640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0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452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2528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29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2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661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697635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07768" y="5034397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05976" y="5034948"/>
            <a:ext cx="1686367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756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83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5673" y="1399515"/>
            <a:ext cx="7520767" cy="534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87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242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26876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68508" y="402873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430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4767"/>
            <a:ext cx="7896225" cy="559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844824"/>
            <a:ext cx="35052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96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2392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4864"/>
            <a:ext cx="11591925" cy="446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508" y="400506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06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322" y="1268760"/>
            <a:ext cx="99631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9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152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6103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81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196752"/>
            <a:ext cx="115252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7291" y="1315148"/>
            <a:ext cx="1533483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974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0637"/>
            <a:ext cx="116395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00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537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0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53465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044752"/>
            <a:ext cx="6509808" cy="4686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63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276872"/>
            <a:ext cx="15841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36403" y="2276872"/>
            <a:ext cx="15841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28248" y="3356992"/>
            <a:ext cx="15841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737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775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31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40768"/>
            <a:ext cx="7989714" cy="5188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20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76872"/>
            <a:ext cx="187220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937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870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342134"/>
            <a:ext cx="24842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865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07061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9808" y="1275022"/>
            <a:ext cx="205222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429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66800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1268760"/>
            <a:ext cx="8444050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369" y="2224871"/>
            <a:ext cx="5112568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025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10202" y="2032384"/>
            <a:ext cx="126734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82945" y="2032384"/>
            <a:ext cx="126734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35560" y="2708920"/>
            <a:ext cx="126734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82368" y="2726450"/>
            <a:ext cx="865611" cy="3506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9909" y="3393277"/>
            <a:ext cx="865611" cy="3506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96823" y="3393277"/>
            <a:ext cx="865611" cy="3506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35560" y="4077072"/>
            <a:ext cx="865611" cy="3506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03912" y="4077072"/>
            <a:ext cx="865611" cy="3506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272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0963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30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4520" y="2010614"/>
            <a:ext cx="95217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4385" y="2672635"/>
            <a:ext cx="95217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61096" y="2672635"/>
            <a:ext cx="1703455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5721" y="4047182"/>
            <a:ext cx="122413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35960" y="4047182"/>
            <a:ext cx="122413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55046" y="4047182"/>
            <a:ext cx="169733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32304" y="4703359"/>
            <a:ext cx="72008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76987" y="4703359"/>
            <a:ext cx="72008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76120" y="5389587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78943" y="5389587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72760" y="5389587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33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122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7408" y="2010614"/>
            <a:ext cx="95217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2936" y="2010614"/>
            <a:ext cx="150720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688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1271587"/>
            <a:ext cx="64293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1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1340768"/>
            <a:ext cx="3689442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0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2025-08-23T13:12:01Z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