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>
        <p:scale>
          <a:sx n="75" d="100"/>
          <a:sy n="75" d="100"/>
        </p:scale>
        <p:origin x="702" y="27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100387"/>
            <a:ext cx="59055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72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34714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096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57300"/>
            <a:ext cx="114014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25730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70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78092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684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823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6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7918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77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04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76872"/>
            <a:ext cx="190821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70977" y="2276872"/>
            <a:ext cx="190821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962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0109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196752"/>
            <a:ext cx="19442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10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04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652745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80176" y="3652745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88488" y="3670885"/>
            <a:ext cx="57606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06439" y="4293096"/>
            <a:ext cx="57606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83696" y="4307610"/>
            <a:ext cx="104820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71664" y="5002573"/>
            <a:ext cx="208823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71321" y="5002573"/>
            <a:ext cx="208823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03207" y="5002573"/>
            <a:ext cx="208823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79676" y="5622956"/>
            <a:ext cx="104411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15880" y="5609118"/>
            <a:ext cx="136815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76119" y="5629199"/>
            <a:ext cx="1727549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86410" y="5635628"/>
            <a:ext cx="118813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27648" y="6261509"/>
            <a:ext cx="57606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383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347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4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204954"/>
            <a:ext cx="302433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09744" y="2204954"/>
            <a:ext cx="302433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15480" y="3179483"/>
            <a:ext cx="302433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84733" y="3148038"/>
            <a:ext cx="129045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4151051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74460" y="4151051"/>
            <a:ext cx="3213627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004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442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4149080"/>
            <a:ext cx="205222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9616" y="5085184"/>
            <a:ext cx="8640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403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2922"/>
            <a:ext cx="104298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556792"/>
            <a:ext cx="180020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15880" y="2522167"/>
            <a:ext cx="180020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98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7"/>
            <a:ext cx="7084640" cy="5356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2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060848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19536" y="2704566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19536" y="3388189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7593" y="4019560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07968" y="4797152"/>
            <a:ext cx="129614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416" y="5433692"/>
            <a:ext cx="129614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169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312308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28387" y="1312308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14861" y="1312308"/>
            <a:ext cx="2425755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88088" y="2564904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66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1095"/>
            <a:ext cx="1149667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781376"/>
            <a:ext cx="7970093" cy="277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0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508" y="134076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89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117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2025-08-24T08:23:28Z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