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71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76462"/>
            <a:ext cx="114300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9817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20" y="1350243"/>
            <a:ext cx="115347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268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582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24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196752"/>
            <a:ext cx="116205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0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72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68760"/>
            <a:ext cx="11572875" cy="3313137"/>
            <a:chOff x="309562" y="1268760"/>
            <a:chExt cx="11572875" cy="3313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077072"/>
              <a:ext cx="7667625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72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0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340768"/>
            <a:ext cx="115824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474240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74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2647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445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34" y="1268760"/>
            <a:ext cx="115728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0892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72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41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594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196752"/>
            <a:ext cx="11572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4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097" y="1268760"/>
            <a:ext cx="11601450" cy="3517552"/>
            <a:chOff x="326097" y="1268760"/>
            <a:chExt cx="11601450" cy="3517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6097" y="1268760"/>
              <a:ext cx="11601450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9447" y="2071687"/>
              <a:ext cx="11468100" cy="2714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20536" y="282989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038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340768"/>
            <a:ext cx="103155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9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21060"/>
            <a:ext cx="10868025" cy="5448300"/>
            <a:chOff x="335360" y="1268760"/>
            <a:chExt cx="10868025" cy="54483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10868025" cy="1914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71687" y="3183285"/>
              <a:ext cx="8048625" cy="2238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421660"/>
              <a:ext cx="7296150" cy="12954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135560" y="5401631"/>
            <a:ext cx="1757351" cy="4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87888" y="5395730"/>
            <a:ext cx="2808312" cy="4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61678" y="6115734"/>
            <a:ext cx="1757351" cy="4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14006" y="6109833"/>
            <a:ext cx="2808312" cy="4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33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04411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02419" y="1196842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480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11812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67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005064"/>
            <a:ext cx="11487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86" y="2204864"/>
            <a:ext cx="115347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2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47616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7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340768"/>
            <a:ext cx="92487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93096"/>
            <a:ext cx="10915650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9" y="4185043"/>
            <a:ext cx="1584176" cy="563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28448" y="4869160"/>
            <a:ext cx="1122562" cy="563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0331" y="5589240"/>
            <a:ext cx="1122562" cy="563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2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196752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1875736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3284984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32172" y="3997279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88288" y="4673774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782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412776"/>
            <a:ext cx="92964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0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16832"/>
            <a:ext cx="197337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35015" y="2708920"/>
            <a:ext cx="1258287" cy="49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418726"/>
            <a:ext cx="898247" cy="49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32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7528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47887"/>
            <a:ext cx="108966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636912"/>
            <a:ext cx="17281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80733" y="3519257"/>
            <a:ext cx="843459" cy="415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10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0585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82325" cy="3383260"/>
            <a:chOff x="335360" y="1268760"/>
            <a:chExt cx="10982325" cy="3383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8232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035" y="2708920"/>
              <a:ext cx="10915650" cy="1943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4147964"/>
            <a:ext cx="10441160" cy="744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6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202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4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196752"/>
            <a:ext cx="116205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80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2474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1803728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31904" y="250148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15680" y="3192428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72064" y="3902234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63007" y="4581128"/>
            <a:ext cx="12403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01240" y="5301208"/>
            <a:ext cx="88033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08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28448" y="1902478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32504" y="3264346"/>
            <a:ext cx="6480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3974242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11956" y="3973262"/>
            <a:ext cx="6480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46860" y="4683158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025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59" y="1340768"/>
            <a:ext cx="10887075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3694" y="1196752"/>
            <a:ext cx="24774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13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2" y="1327692"/>
            <a:ext cx="7560840" cy="54856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204864"/>
            <a:ext cx="504056" cy="4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95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12474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2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250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0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20500" cy="3567261"/>
            <a:chOff x="335360" y="1268760"/>
            <a:chExt cx="11620500" cy="35672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293096"/>
              <a:ext cx="9229725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848528" y="34982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17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63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695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2025-08-24T01:35:16Z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