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109912"/>
            <a:ext cx="112776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489"/>
            <a:ext cx="109442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898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279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1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1419225"/>
            <a:ext cx="80676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9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539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268760"/>
            <a:ext cx="11639550" cy="3672408"/>
            <a:chOff x="276225" y="1268760"/>
            <a:chExt cx="11639550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268760"/>
              <a:ext cx="116395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040" y="2340843"/>
              <a:ext cx="10896600" cy="2600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423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39909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5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65" y="1268760"/>
            <a:ext cx="1145857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959776"/>
            <a:ext cx="165618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56040" y="2964188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34668" y="2964188"/>
            <a:ext cx="135787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48128" y="3573016"/>
            <a:ext cx="201622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7648" y="4204258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77018" y="4204258"/>
            <a:ext cx="2323437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7689" y="4843622"/>
            <a:ext cx="208823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737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10640454" y="2083884"/>
            <a:ext cx="677231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V="1">
            <a:off x="1199456" y="3068960"/>
            <a:ext cx="4464496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V="1">
            <a:off x="6888088" y="4028122"/>
            <a:ext cx="1944216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V="1">
            <a:off x="9048328" y="5036212"/>
            <a:ext cx="1944216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137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8544272" y="3164004"/>
            <a:ext cx="2016224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V="1">
            <a:off x="9163185" y="4077072"/>
            <a:ext cx="677231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042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8472264" y="3171355"/>
            <a:ext cx="3024336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V="1">
            <a:off x="1055440" y="4149080"/>
            <a:ext cx="1512168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800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1199456" y="4221088"/>
            <a:ext cx="6192688" cy="697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59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94" y="1354366"/>
            <a:ext cx="108299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65432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7946" y="325936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7946" y="3861048"/>
            <a:ext cx="170592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82746" y="3861048"/>
            <a:ext cx="170592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98518" y="3861048"/>
            <a:ext cx="170592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9696" y="4448218"/>
            <a:ext cx="170592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2896" y="4448218"/>
            <a:ext cx="170592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95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16832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44272" y="1882925"/>
            <a:ext cx="25922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7688" y="3179724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8208" y="3179724"/>
            <a:ext cx="124009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65917" y="3789040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46437" y="3789040"/>
            <a:ext cx="124009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499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49" y="1336898"/>
            <a:ext cx="115157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88840"/>
            <a:ext cx="124009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28448" y="3212976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3861048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1864" y="4509120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8607" y="4509120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4592" y="4509120"/>
            <a:ext cx="48293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7408" y="5157192"/>
            <a:ext cx="48293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00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9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1" y="4365104"/>
            <a:ext cx="576064" cy="31365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2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8037"/>
            <a:ext cx="677231" cy="59910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93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723" y="1196752"/>
            <a:ext cx="115919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2685" y="2204864"/>
            <a:ext cx="677231" cy="59910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              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22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15</Words>
  <Application>Microsoft Office PowerPoint</Application>
  <PresentationFormat>宽屏</PresentationFormat>
  <Paragraphs>30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2025-08-24T08:24:24Z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