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  <p:sldId id="356" r:id="rId35"/>
    <p:sldId id="357" r:id="rId36"/>
    <p:sldId id="358" r:id="rId37"/>
  </p:sldIdLst>
  <p:sldSz cx="12192000" cy="6858000"/>
  <p:notesSz cx="6858000" cy="9144000"/>
  <p:custDataLst>
    <p:tags r:id="rId3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689" autoAdjust="0"/>
    <p:restoredTop sz="94660"/>
  </p:normalViewPr>
  <p:slideViewPr>
    <p:cSldViewPr showGuides="1">
      <p:cViewPr varScale="1">
        <p:scale>
          <a:sx n="52" d="100"/>
          <a:sy n="52" d="100"/>
        </p:scale>
        <p:origin x="727" y="3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5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2143125"/>
            <a:ext cx="11458575" cy="2571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268760"/>
            <a:ext cx="11715750" cy="3486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3573016"/>
            <a:ext cx="576063" cy="5096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136328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340768"/>
            <a:ext cx="11553825" cy="2771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92545" y="1341224"/>
            <a:ext cx="576063" cy="5096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085093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268760"/>
            <a:ext cx="11468100" cy="4010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32767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5298" y="1340768"/>
            <a:ext cx="11563350" cy="4800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92545" y="1424896"/>
            <a:ext cx="576063" cy="491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0992545" y="4846190"/>
            <a:ext cx="576063" cy="491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668001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8137" y="1268760"/>
            <a:ext cx="11515725" cy="3527648"/>
            <a:chOff x="338137" y="1268760"/>
            <a:chExt cx="11515725" cy="352764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8137" y="1268760"/>
              <a:ext cx="11515725" cy="19335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11424" y="3501008"/>
              <a:ext cx="10001250" cy="129540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0992545" y="2692731"/>
            <a:ext cx="576063" cy="5096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551833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268760"/>
            <a:ext cx="11477625" cy="4105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92545" y="4221088"/>
            <a:ext cx="576063" cy="5096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190114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412776"/>
            <a:ext cx="11601450" cy="1943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1341224"/>
            <a:ext cx="576063" cy="5096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03153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268760"/>
            <a:ext cx="11525250" cy="4524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13627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268760"/>
            <a:ext cx="11544300" cy="4810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1916832"/>
            <a:ext cx="576063" cy="5096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0848528" y="4773048"/>
            <a:ext cx="576063" cy="5096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687837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91925" cy="2686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4700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2662237"/>
            <a:ext cx="11591925" cy="1533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8187" y="1340768"/>
            <a:ext cx="10715625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55933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858500" cy="4829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040216" y="1238028"/>
            <a:ext cx="1584175" cy="510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343472" y="2636912"/>
            <a:ext cx="1584175" cy="510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6096000" y="4797152"/>
            <a:ext cx="1008112" cy="510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3647728" y="5496684"/>
            <a:ext cx="3960440" cy="510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229395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896600" cy="4743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87276" y="1243333"/>
            <a:ext cx="1224136" cy="5096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9367092" y="1937470"/>
            <a:ext cx="1224136" cy="5096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911424" y="5580397"/>
            <a:ext cx="4896544" cy="5096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398995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4672" y="1289308"/>
            <a:ext cx="11544300" cy="4752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55905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0877550" cy="5029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616816" y="4982354"/>
            <a:ext cx="1584176" cy="5096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5591944" y="5661248"/>
            <a:ext cx="2232248" cy="5096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76945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887075" cy="4324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27125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50217" y="1268760"/>
            <a:ext cx="10887075" cy="3521943"/>
            <a:chOff x="350217" y="1268760"/>
            <a:chExt cx="10887075" cy="352194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07368" y="1268760"/>
              <a:ext cx="10772775" cy="12858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50217" y="2780928"/>
              <a:ext cx="10887075" cy="200977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2639616" y="1911697"/>
            <a:ext cx="3240360" cy="5096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5591944" y="2791202"/>
            <a:ext cx="3240360" cy="5096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291057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0848975" cy="5086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5712708"/>
            <a:ext cx="1440160" cy="5096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840820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268760"/>
            <a:ext cx="11420475" cy="561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09900" y="1941415"/>
            <a:ext cx="5390356" cy="47914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43924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877550" cy="4895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097807" y="1258486"/>
            <a:ext cx="1296144" cy="5096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983432" y="1988840"/>
            <a:ext cx="3456384" cy="5096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2711624" y="2708920"/>
            <a:ext cx="1296144" cy="5096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3287688" y="4153825"/>
            <a:ext cx="2160240" cy="5096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8404218" y="4153825"/>
            <a:ext cx="2160240" cy="5096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1332928" y="4853357"/>
            <a:ext cx="2160240" cy="5096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3791744" y="5567176"/>
            <a:ext cx="4824536" cy="5096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956617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4005064"/>
            <a:ext cx="11487150" cy="1876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3375" y="2492896"/>
            <a:ext cx="11525250" cy="121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03521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915650" cy="4791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83632" y="1196752"/>
            <a:ext cx="2160240" cy="5096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8976320" y="1916832"/>
            <a:ext cx="2160240" cy="5096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084747" y="2636912"/>
            <a:ext cx="2706997" cy="5096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5591944" y="4077072"/>
            <a:ext cx="2952328" cy="5096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1068156" y="5550230"/>
            <a:ext cx="7332099" cy="7590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926765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14325" y="1340768"/>
            <a:ext cx="11563350" cy="2813273"/>
            <a:chOff x="314325" y="1340768"/>
            <a:chExt cx="11563350" cy="281327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14325" y="1340768"/>
              <a:ext cx="11563350" cy="20002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83432" y="3573016"/>
              <a:ext cx="4467225" cy="5810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4487139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46193" y="1844824"/>
            <a:ext cx="5343525" cy="3619500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407368" y="1196752"/>
            <a:ext cx="11017224" cy="5616624"/>
            <a:chOff x="407368" y="1196752"/>
            <a:chExt cx="11017224" cy="5616624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07368" y="1196752"/>
              <a:ext cx="5838825" cy="2590800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055440" y="3808065"/>
              <a:ext cx="4876800" cy="1781175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109017" y="5708476"/>
              <a:ext cx="10315575" cy="1104900"/>
            </a:xfrm>
            <a:prstGeom prst="rect">
              <a:avLst/>
            </a:prstGeom>
          </p:spPr>
        </p:pic>
      </p:grpSp>
      <p:sp>
        <p:nvSpPr>
          <p:cNvPr id="8" name="矩形 7"/>
          <p:cNvSpPr/>
          <p:nvPr/>
        </p:nvSpPr>
        <p:spPr>
          <a:xfrm>
            <a:off x="1042938" y="3861532"/>
            <a:ext cx="4889301" cy="17277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1086576" y="5589240"/>
            <a:ext cx="10503142" cy="11080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572380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5791200" cy="5238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1843146"/>
            <a:ext cx="4395618" cy="498230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59895" y="1809458"/>
            <a:ext cx="5856643" cy="49319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81897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0963275" cy="3695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9" y="2708920"/>
            <a:ext cx="10441160" cy="2303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395971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361" y="1254820"/>
            <a:ext cx="10729192" cy="550983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4437112"/>
            <a:ext cx="10441160" cy="232754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056842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896600" cy="3600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2564904"/>
            <a:ext cx="10441160" cy="2303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571819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268760"/>
            <a:ext cx="11668125" cy="5476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15880" y="3497593"/>
            <a:ext cx="576063" cy="5096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42207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340768"/>
            <a:ext cx="11487150" cy="1895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92545" y="1341224"/>
            <a:ext cx="576063" cy="5096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58243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34775" cy="5457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92545" y="4797152"/>
            <a:ext cx="576063" cy="5096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28551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340768"/>
            <a:ext cx="11677650" cy="4057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92545" y="1341224"/>
            <a:ext cx="576063" cy="5096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262143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23850" y="1268760"/>
            <a:ext cx="11544300" cy="4344913"/>
            <a:chOff x="323850" y="1268760"/>
            <a:chExt cx="11544300" cy="434491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199456" y="1268760"/>
              <a:ext cx="10572750" cy="5238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23850" y="2060848"/>
              <a:ext cx="11544300" cy="35528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2585921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340768"/>
            <a:ext cx="11563350" cy="4010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92545" y="1988840"/>
            <a:ext cx="576063" cy="5096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0992545" y="4146413"/>
            <a:ext cx="576063" cy="5096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06907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</TotalTime>
  <Words>0</Words>
  <Application>Microsoft Office PowerPoint</Application>
  <PresentationFormat>宽屏</PresentationFormat>
  <Paragraphs>0</Paragraphs>
  <Slides>36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36</vt:i4>
      </vt:variant>
    </vt:vector>
  </HeadingPairs>
  <TitlesOfParts>
    <vt:vector size="39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 用户</cp:lastModifiedBy>
  <cp:revision>75</cp:revision>
  <dcterms:created xsi:type="dcterms:W3CDTF">2015-09-16T06:44:00Z</dcterms:created>
  <dcterms:modified xsi:type="dcterms:W3CDTF">2025-08-24T00:41:09Z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