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0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5" d="100"/>
          <a:sy n="65" d="100"/>
        </p:scale>
        <p:origin x="22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23393"/>
            <a:ext cx="92583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987" y="4308326"/>
            <a:ext cx="70580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340768"/>
            <a:ext cx="6581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5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340768"/>
            <a:ext cx="65151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0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490" y="1340768"/>
            <a:ext cx="5561806" cy="537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3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490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76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5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391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340768"/>
            <a:ext cx="11507588" cy="5400600"/>
            <a:chOff x="335360" y="1340768"/>
            <a:chExt cx="11507588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429875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007121"/>
              <a:ext cx="1714500" cy="485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6768" y="2857500"/>
              <a:ext cx="108489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03512" y="3582913"/>
              <a:ext cx="39338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8971" y="4437112"/>
              <a:ext cx="811530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1877" y="5248622"/>
              <a:ext cx="405765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1877" y="6103193"/>
              <a:ext cx="5848350" cy="6381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61662" y="195651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311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07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4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81112"/>
            <a:ext cx="114776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06896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1904" y="4406669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60296" y="505956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1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339732" cy="519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9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126645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27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22048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87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7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196752"/>
            <a:ext cx="11468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0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64972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8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268760"/>
            <a:ext cx="11410950" cy="4634061"/>
            <a:chOff x="390525" y="1268760"/>
            <a:chExt cx="11410950" cy="4634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93096"/>
              <a:ext cx="9991725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1662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85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75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5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46416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9616" y="4133674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54437" y="3643510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3146" y="5229200"/>
            <a:ext cx="93610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13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196752"/>
            <a:ext cx="114871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035077"/>
            <a:ext cx="4752528" cy="352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1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227687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95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227687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923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8262"/>
            <a:ext cx="114300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8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4573116"/>
            <a:chOff x="433387" y="1268760"/>
            <a:chExt cx="11325225" cy="4573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212976"/>
              <a:ext cx="6410325" cy="2628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1662" y="125281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24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22201"/>
            <a:ext cx="11391900" cy="5519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62" y="213285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75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537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147458"/>
            <a:ext cx="2520280" cy="82172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7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48478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1542" y="148478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8088" y="148478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65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340768"/>
            <a:ext cx="8429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05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2920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3724" y="522920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9724" y="522920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4272" y="522920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05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630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57223"/>
            <a:ext cx="63367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76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631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35699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7236" y="4013697"/>
            <a:ext cx="644043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6601" y="470772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5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268760"/>
            <a:ext cx="6543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3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340768"/>
            <a:ext cx="6477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9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340768"/>
            <a:ext cx="6477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2025-08-23T13:01:40Z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