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2" r:id="rId29"/>
    <p:sldId id="353" r:id="rId30"/>
    <p:sldId id="354" r:id="rId31"/>
    <p:sldId id="35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2990850"/>
            <a:ext cx="38671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017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5773" y="1357536"/>
            <a:ext cx="11572875" cy="4951784"/>
            <a:chOff x="355773" y="1268760"/>
            <a:chExt cx="11572875" cy="4951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5773" y="1268760"/>
              <a:ext cx="1157287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8982" y="2127895"/>
              <a:ext cx="1091565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935238"/>
              <a:ext cx="587692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1143" y="3779515"/>
              <a:ext cx="6677025" cy="695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1143" y="4728567"/>
              <a:ext cx="68580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582369"/>
              <a:ext cx="9191625" cy="6381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74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08" y="1340768"/>
            <a:ext cx="11191800" cy="547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51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5257006"/>
            <a:chOff x="304800" y="1340768"/>
            <a:chExt cx="11582400" cy="5257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965" y="3645024"/>
              <a:ext cx="11496675" cy="2952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917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752781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7312"/>
            <a:ext cx="114300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60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1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196752"/>
            <a:ext cx="115728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46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0962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643"/>
            <a:ext cx="114300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90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2537"/>
            <a:ext cx="86772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268760"/>
            <a:ext cx="11553825" cy="3003773"/>
            <a:chOff x="319087" y="1268760"/>
            <a:chExt cx="11553825" cy="30037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8760"/>
              <a:ext cx="11553825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1201" y="3501008"/>
              <a:ext cx="75152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473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3" y="1340768"/>
            <a:ext cx="7632848" cy="537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9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141" y="1389136"/>
            <a:ext cx="7265243" cy="520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9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344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9212"/>
            <a:ext cx="115728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56490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84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09632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6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286500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348880"/>
            <a:ext cx="115252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" y="3212976"/>
            <a:ext cx="115062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857" y="4206602"/>
            <a:ext cx="1153477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857" y="5195664"/>
            <a:ext cx="11534775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60" y="6021288"/>
            <a:ext cx="14001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8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340768"/>
            <a:ext cx="11494690" cy="5352603"/>
            <a:chOff x="335360" y="1340768"/>
            <a:chExt cx="11494690" cy="53526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3038" y="1340768"/>
              <a:ext cx="291465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1432" y="2204864"/>
              <a:ext cx="1036320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3140968"/>
              <a:ext cx="1143000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1950" y="4149080"/>
              <a:ext cx="1146810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6712" y="5157192"/>
              <a:ext cx="1145857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7915" y="6093296"/>
              <a:ext cx="350520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784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264696" cy="532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8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00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340768"/>
            <a:ext cx="10204450" cy="537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65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368" y="1340768"/>
            <a:ext cx="11440913" cy="5146104"/>
            <a:chOff x="407368" y="1340768"/>
            <a:chExt cx="11440913" cy="51461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38225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2118370"/>
              <a:ext cx="16478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852936"/>
              <a:ext cx="8039100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3861048"/>
              <a:ext cx="61245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4897735"/>
              <a:ext cx="7334250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9243" y="5896322"/>
              <a:ext cx="7943850" cy="5905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560496" y="208900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225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0037" y="1268760"/>
            <a:ext cx="11591925" cy="5472608"/>
            <a:chOff x="300037" y="1268760"/>
            <a:chExt cx="11591925" cy="5472608"/>
          </a:xfrm>
        </p:grpSpPr>
        <p:sp>
          <p:nvSpPr>
            <p:cNvPr id="3" name="矩形 2"/>
            <p:cNvSpPr/>
            <p:nvPr/>
          </p:nvSpPr>
          <p:spPr>
            <a:xfrm>
              <a:off x="10704512" y="4846643"/>
              <a:ext cx="648072" cy="649282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132856"/>
              <a:ext cx="1085850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791" y="3068960"/>
              <a:ext cx="10953750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3649" y="4005064"/>
              <a:ext cx="1084897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3649" y="5085184"/>
              <a:ext cx="9867900" cy="6667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2812" y="6141293"/>
              <a:ext cx="9791700" cy="6000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488488" y="392662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04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9152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8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1462"/>
            <a:ext cx="118205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4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98054"/>
            <a:ext cx="11668125" cy="4075162"/>
            <a:chOff x="335360" y="1268760"/>
            <a:chExt cx="11668125" cy="4075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681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797" y="2276872"/>
              <a:ext cx="11525250" cy="3067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348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8623" y="1340768"/>
            <a:ext cx="11630025" cy="5486686"/>
            <a:chOff x="298623" y="1340768"/>
            <a:chExt cx="11630025" cy="54866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623" y="1340768"/>
              <a:ext cx="11630025" cy="1943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3722304"/>
              <a:ext cx="11534775" cy="310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10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412776"/>
            <a:ext cx="70199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7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412776"/>
            <a:ext cx="74485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5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2025-08-24T01:36:58Z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