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84" d="100"/>
          <a:sy n="84" d="100"/>
        </p:scale>
        <p:origin x="38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3100387"/>
            <a:ext cx="70485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196752"/>
            <a:ext cx="98869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7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792088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47480" y="3888670"/>
            <a:ext cx="792088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482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9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268760"/>
            <a:ext cx="57912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916460"/>
            <a:ext cx="6586147" cy="482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56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156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28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268760"/>
            <a:ext cx="792088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08368" y="2276872"/>
            <a:ext cx="1944216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356992"/>
            <a:ext cx="2664296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469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6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870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9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356992"/>
            <a:ext cx="6336704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717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775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5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7662" y="1268760"/>
            <a:ext cx="11508978" cy="5482158"/>
            <a:chOff x="347662" y="1268760"/>
            <a:chExt cx="11508978" cy="548215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268760"/>
              <a:ext cx="11496675" cy="3562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8540" y="4941168"/>
              <a:ext cx="11468100" cy="1809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143672" y="2924944"/>
            <a:ext cx="666996" cy="48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87488" y="5445224"/>
            <a:ext cx="666996" cy="48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90949" y="5476046"/>
            <a:ext cx="666996" cy="48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357439" y="5455498"/>
            <a:ext cx="666996" cy="48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447169" y="5473067"/>
            <a:ext cx="666996" cy="48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820986" y="6169989"/>
            <a:ext cx="1034654" cy="48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275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013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489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66443"/>
            <a:ext cx="1339706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246003"/>
            <a:ext cx="10196689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537" y="3273418"/>
            <a:ext cx="10196689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17263" y="4341930"/>
            <a:ext cx="1666370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05894" y="5406255"/>
            <a:ext cx="1666370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561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421648"/>
            <a:ext cx="83565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5373216"/>
            <a:ext cx="4015620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829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5373216"/>
            <a:ext cx="666996" cy="48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73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59101"/>
            <a:ext cx="666996" cy="48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041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89308"/>
            <a:ext cx="52863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916832"/>
            <a:ext cx="11496675" cy="113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00" y="3068960"/>
            <a:ext cx="57912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47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15" y="1340768"/>
            <a:ext cx="1147762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346429"/>
            <a:ext cx="666996" cy="48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20536" y="3339615"/>
            <a:ext cx="666996" cy="48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77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97152"/>
            <a:ext cx="864096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395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4965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9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2025-08-24T08:18:34Z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