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6709" autoAdjust="0"/>
    <p:restoredTop sz="94660"/>
  </p:normalViewPr>
  <p:slideViewPr>
    <p:cSldViewPr showGuides="1">
      <p:cViewPr varScale="1">
        <p:scale>
          <a:sx n="77" d="100"/>
          <a:sy n="77" d="100"/>
        </p:scale>
        <p:origin x="102" y="24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3612" y="2708920"/>
            <a:ext cx="772477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3650" y="4074220"/>
            <a:ext cx="71247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5086350" cy="115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564904"/>
            <a:ext cx="4800600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1583" y="3236370"/>
            <a:ext cx="7334713" cy="343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089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5767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3581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63182" y="232584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0695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636912"/>
            <a:ext cx="10868025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628800"/>
            <a:ext cx="908685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3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1916831"/>
            <a:ext cx="5981035" cy="4752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488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96600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1340768"/>
            <a:ext cx="128397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431704" y="2325843"/>
            <a:ext cx="128397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4609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585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88891" y="125494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703512" y="2276872"/>
            <a:ext cx="1368152" cy="560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544272" y="2276872"/>
            <a:ext cx="1368152" cy="560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226398" y="3281262"/>
            <a:ext cx="1368152" cy="560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431704" y="4267036"/>
            <a:ext cx="1368152" cy="560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7274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966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10972" y="3230068"/>
            <a:ext cx="2376264" cy="560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320136" y="3229592"/>
            <a:ext cx="1368152" cy="560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208614" y="3221522"/>
            <a:ext cx="1368152" cy="560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27448" y="4225994"/>
            <a:ext cx="720080" cy="560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791744" y="4225993"/>
            <a:ext cx="1368152" cy="560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026832" y="4233921"/>
            <a:ext cx="3533664" cy="560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9690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344025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371213"/>
            <a:ext cx="2952328" cy="560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384032" y="1371213"/>
            <a:ext cx="2952328" cy="560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711624" y="2348880"/>
            <a:ext cx="2160240" cy="560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702510" y="2374519"/>
            <a:ext cx="2160240" cy="560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307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79182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276872"/>
            <a:ext cx="1368152" cy="560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418411" y="2276872"/>
            <a:ext cx="1368152" cy="560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87488" y="3274480"/>
            <a:ext cx="1368152" cy="560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461140" y="3274480"/>
            <a:ext cx="1368152" cy="560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295800" y="4293096"/>
            <a:ext cx="1368152" cy="560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5676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923" y="1268760"/>
            <a:ext cx="1151572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2996952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27848" y="3656229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31504" y="4293096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94721" y="5622796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1424" y="6237312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d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812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2517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348880"/>
            <a:ext cx="1368152" cy="560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519936" y="3331354"/>
            <a:ext cx="1368152" cy="560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228811" y="3331354"/>
            <a:ext cx="1368152" cy="560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384032" y="4293096"/>
            <a:ext cx="1368152" cy="560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494559" y="4293096"/>
            <a:ext cx="858025" cy="560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83432" y="5301208"/>
            <a:ext cx="858025" cy="560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0907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31778" y="1268947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algn="ctr" rtl="0">
              <a:defRPr/>
            </a:pPr>
            <a:endParaRPr lang="en-US" altLang="zh-CN" kern="0" dirty="0" smtClean="0">
              <a:solidFill>
                <a:srgbClr val="FFFFFF"/>
              </a:solidFill>
              <a:latin typeface="Arial"/>
              <a:ea typeface="宋体"/>
            </a:endParaRPr>
          </a:p>
          <a:p>
            <a:pPr algn="ctr" rtl="0">
              <a:defRPr/>
            </a:pPr>
            <a:endParaRPr lang="zh-CN" altLang="en-US" kern="0" dirty="0" smtClean="0">
              <a:solidFill>
                <a:srgbClr val="FFFFFF"/>
              </a:solidFill>
              <a:latin typeface="Arial"/>
              <a:ea typeface="宋体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63952" y="1924662"/>
            <a:ext cx="79208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algn="ctr" rtl="0">
              <a:defRPr/>
            </a:pPr>
            <a:endParaRPr lang="en-US" altLang="zh-CN" kern="0" dirty="0" smtClean="0">
              <a:solidFill>
                <a:srgbClr val="FFFFFF"/>
              </a:solidFill>
              <a:latin typeface="Arial"/>
              <a:ea typeface="宋体"/>
            </a:endParaRPr>
          </a:p>
          <a:p>
            <a:pPr algn="ctr" rtl="0">
              <a:defRPr/>
            </a:pPr>
            <a:endParaRPr lang="zh-CN" altLang="en-US" kern="0" dirty="0" smtClean="0">
              <a:solidFill>
                <a:srgbClr val="FFFFFF"/>
              </a:solidFill>
              <a:latin typeface="Arial"/>
              <a:ea typeface="宋体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55440" y="2551087"/>
            <a:ext cx="79208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algn="ctr" rtl="0">
              <a:defRPr/>
            </a:pPr>
            <a:endParaRPr lang="en-US" altLang="zh-CN" kern="0" dirty="0" smtClean="0">
              <a:solidFill>
                <a:srgbClr val="FFFFFF"/>
              </a:solidFill>
              <a:latin typeface="Arial"/>
              <a:ea typeface="宋体"/>
            </a:endParaRPr>
          </a:p>
          <a:p>
            <a:pPr algn="ctr" rtl="0">
              <a:defRPr/>
            </a:pPr>
            <a:endParaRPr lang="zh-CN" altLang="en-US" kern="0" dirty="0" smtClean="0">
              <a:solidFill>
                <a:srgbClr val="FFFFFF"/>
              </a:solidFill>
              <a:latin typeface="Arial"/>
              <a:ea typeface="宋体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70460" y="3865363"/>
            <a:ext cx="79208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algn="ctr" rtl="0">
              <a:defRPr/>
            </a:pPr>
            <a:endParaRPr lang="en-US" altLang="zh-CN" kern="0" dirty="0" smtClean="0">
              <a:solidFill>
                <a:srgbClr val="FFFFFF"/>
              </a:solidFill>
              <a:latin typeface="Arial"/>
              <a:ea typeface="宋体"/>
            </a:endParaRPr>
          </a:p>
          <a:p>
            <a:pPr algn="ctr" rtl="0">
              <a:defRPr/>
            </a:pPr>
            <a:endParaRPr lang="zh-CN" altLang="en-US" kern="0" dirty="0" smtClean="0">
              <a:solidFill>
                <a:srgbClr val="FFFFFF"/>
              </a:solidFill>
              <a:latin typeface="Arial"/>
              <a:ea typeface="宋体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27446" y="3890303"/>
            <a:ext cx="79208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algn="ctr" rtl="0">
              <a:defRPr/>
            </a:pPr>
            <a:endParaRPr lang="en-US" altLang="zh-CN" kern="0" dirty="0" smtClean="0">
              <a:solidFill>
                <a:srgbClr val="FFFFFF"/>
              </a:solidFill>
              <a:latin typeface="Arial"/>
              <a:ea typeface="宋体"/>
            </a:endParaRPr>
          </a:p>
          <a:p>
            <a:pPr algn="ctr" rtl="0">
              <a:defRPr/>
            </a:pPr>
            <a:endParaRPr lang="zh-CN" altLang="en-US" kern="0" dirty="0" smtClean="0">
              <a:solidFill>
                <a:srgbClr val="FFFFFF"/>
              </a:solidFill>
              <a:latin typeface="Arial"/>
              <a:ea typeface="宋体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55504" y="3873677"/>
            <a:ext cx="79208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algn="ctr" rtl="0">
              <a:defRPr/>
            </a:pPr>
            <a:endParaRPr lang="en-US" altLang="zh-CN" kern="0" dirty="0" smtClean="0">
              <a:solidFill>
                <a:srgbClr val="FFFFFF"/>
              </a:solidFill>
              <a:latin typeface="Arial"/>
              <a:ea typeface="宋体"/>
            </a:endParaRPr>
          </a:p>
          <a:p>
            <a:pPr algn="ctr" rtl="0">
              <a:defRPr/>
            </a:pPr>
            <a:endParaRPr lang="zh-CN" altLang="en-US" kern="0" dirty="0" smtClean="0">
              <a:solidFill>
                <a:srgbClr val="FFFFFF"/>
              </a:solidFill>
              <a:latin typeface="Arial"/>
              <a:ea typeface="宋体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867185" y="3861048"/>
            <a:ext cx="79208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algn="ctr" rtl="0">
              <a:defRPr/>
            </a:pPr>
            <a:endParaRPr lang="en-US" altLang="zh-CN" kern="0" dirty="0" smtClean="0">
              <a:solidFill>
                <a:srgbClr val="FFFFFF"/>
              </a:solidFill>
              <a:latin typeface="Arial"/>
              <a:ea typeface="宋体"/>
            </a:endParaRPr>
          </a:p>
          <a:p>
            <a:pPr algn="ctr" rtl="0">
              <a:defRPr/>
            </a:pPr>
            <a:endParaRPr lang="zh-CN" altLang="en-US" kern="0" dirty="0" smtClean="0">
              <a:solidFill>
                <a:srgbClr val="FFFFFF"/>
              </a:solidFill>
              <a:latin typeface="Arial"/>
              <a:ea typeface="宋体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59696" y="5188014"/>
            <a:ext cx="79208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algn="ctr" rtl="0">
              <a:defRPr/>
            </a:pPr>
            <a:endParaRPr lang="en-US" altLang="zh-CN" kern="0" dirty="0" smtClean="0">
              <a:solidFill>
                <a:srgbClr val="FFFFFF"/>
              </a:solidFill>
              <a:latin typeface="Arial"/>
              <a:ea typeface="宋体"/>
            </a:endParaRPr>
          </a:p>
          <a:p>
            <a:pPr algn="ctr" rtl="0">
              <a:defRPr/>
            </a:pPr>
            <a:endParaRPr lang="zh-CN" altLang="en-US" kern="0" dirty="0" smtClean="0">
              <a:solidFill>
                <a:srgbClr val="FFFFFF"/>
              </a:solidFill>
              <a:latin typeface="Arial"/>
              <a:ea typeface="宋体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40016" y="5182830"/>
            <a:ext cx="79208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algn="ctr" rtl="0">
              <a:defRPr/>
            </a:pPr>
            <a:endParaRPr lang="en-US" altLang="zh-CN" kern="0" dirty="0" smtClean="0">
              <a:solidFill>
                <a:srgbClr val="FFFFFF"/>
              </a:solidFill>
              <a:latin typeface="Arial"/>
              <a:ea typeface="宋体"/>
            </a:endParaRPr>
          </a:p>
          <a:p>
            <a:pPr algn="ctr" rtl="0">
              <a:defRPr/>
            </a:pPr>
            <a:endParaRPr lang="zh-CN" altLang="en-US" kern="0" dirty="0" smtClean="0">
              <a:solidFill>
                <a:srgbClr val="FFFFFF"/>
              </a:solidFill>
              <a:latin typeface="Arial"/>
              <a:ea typeface="宋体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84232" y="5182830"/>
            <a:ext cx="79208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algn="ctr" rtl="0">
              <a:defRPr/>
            </a:pPr>
            <a:endParaRPr lang="en-US" altLang="zh-CN" kern="0" dirty="0" smtClean="0">
              <a:solidFill>
                <a:srgbClr val="FFFFFF"/>
              </a:solidFill>
              <a:latin typeface="Arial"/>
              <a:ea typeface="宋体"/>
            </a:endParaRPr>
          </a:p>
          <a:p>
            <a:pPr algn="ctr" rtl="0">
              <a:defRPr/>
            </a:pPr>
            <a:endParaRPr lang="zh-CN" altLang="en-US" kern="0" dirty="0" smtClean="0">
              <a:solidFill>
                <a:srgbClr val="FFFFFF"/>
              </a:solidFill>
              <a:latin typeface="Arial"/>
              <a:ea typeface="宋体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488488" y="5182830"/>
            <a:ext cx="1008112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algn="ctr" rtl="0">
              <a:defRPr/>
            </a:pPr>
            <a:endParaRPr lang="en-US" altLang="zh-CN" kern="0" dirty="0" smtClean="0">
              <a:solidFill>
                <a:srgbClr val="FFFFFF"/>
              </a:solidFill>
              <a:latin typeface="Arial"/>
              <a:ea typeface="宋体"/>
            </a:endParaRPr>
          </a:p>
          <a:p>
            <a:pPr algn="ctr" rtl="0">
              <a:defRPr/>
            </a:pPr>
            <a:endParaRPr lang="zh-CN" altLang="en-US" kern="0" dirty="0" smtClean="0">
              <a:solidFill>
                <a:srgbClr val="FFFFFF"/>
              </a:solidFill>
              <a:latin typeface="Arial"/>
              <a:ea typeface="宋体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47928" y="5845843"/>
            <a:ext cx="1008112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algn="ctr" rtl="0">
              <a:defRPr/>
            </a:pPr>
            <a:endParaRPr lang="en-US" altLang="zh-CN" kern="0" dirty="0" smtClean="0">
              <a:solidFill>
                <a:srgbClr val="FFFFFF"/>
              </a:solidFill>
              <a:latin typeface="Arial"/>
              <a:ea typeface="宋体"/>
            </a:endParaRPr>
          </a:p>
          <a:p>
            <a:pPr algn="ctr" rtl="0">
              <a:defRPr/>
            </a:pPr>
            <a:endParaRPr lang="zh-CN" altLang="en-US" kern="0" dirty="0" smtClean="0">
              <a:solidFill>
                <a:srgbClr val="FFFFFF"/>
              </a:solidFill>
              <a:latin typeface="Arial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441916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56385" y="1347501"/>
            <a:ext cx="79208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algn="ctr" rtl="0">
              <a:defRPr/>
            </a:pPr>
            <a:endParaRPr lang="en-US" altLang="zh-CN" kern="0" dirty="0" smtClean="0">
              <a:solidFill>
                <a:srgbClr val="FFFFFF"/>
              </a:solidFill>
              <a:latin typeface="Arial"/>
              <a:ea typeface="宋体"/>
            </a:endParaRPr>
          </a:p>
          <a:p>
            <a:pPr algn="ctr" rtl="0">
              <a:defRPr/>
            </a:pPr>
            <a:endParaRPr lang="zh-CN" altLang="en-US" kern="0" dirty="0" smtClean="0">
              <a:solidFill>
                <a:srgbClr val="FFFFFF"/>
              </a:solidFill>
              <a:latin typeface="Arial"/>
              <a:ea typeface="宋体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15680" y="2003916"/>
            <a:ext cx="79208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algn="ctr" rtl="0">
              <a:defRPr/>
            </a:pPr>
            <a:endParaRPr lang="en-US" altLang="zh-CN" kern="0" dirty="0" smtClean="0">
              <a:solidFill>
                <a:srgbClr val="FFFFFF"/>
              </a:solidFill>
              <a:latin typeface="Arial"/>
              <a:ea typeface="宋体"/>
            </a:endParaRPr>
          </a:p>
          <a:p>
            <a:pPr algn="ctr" rtl="0">
              <a:defRPr/>
            </a:pPr>
            <a:endParaRPr lang="zh-CN" altLang="en-US" kern="0" dirty="0" smtClean="0">
              <a:solidFill>
                <a:srgbClr val="FFFFFF"/>
              </a:solidFill>
              <a:latin typeface="Arial"/>
              <a:ea typeface="宋体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56240" y="2015996"/>
            <a:ext cx="1008112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algn="ctr" rtl="0">
              <a:defRPr/>
            </a:pPr>
            <a:endParaRPr lang="en-US" altLang="zh-CN" kern="0" dirty="0" smtClean="0">
              <a:solidFill>
                <a:srgbClr val="FFFFFF"/>
              </a:solidFill>
              <a:latin typeface="Arial"/>
              <a:ea typeface="宋体"/>
            </a:endParaRPr>
          </a:p>
          <a:p>
            <a:pPr algn="ctr" rtl="0">
              <a:defRPr/>
            </a:pPr>
            <a:endParaRPr lang="zh-CN" altLang="en-US" kern="0" dirty="0" smtClean="0">
              <a:solidFill>
                <a:srgbClr val="FFFFFF"/>
              </a:solidFill>
              <a:latin typeface="Arial"/>
              <a:ea typeface="宋体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282073" y="2007685"/>
            <a:ext cx="590839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algn="ctr" rtl="0">
              <a:defRPr/>
            </a:pPr>
            <a:endParaRPr lang="en-US" altLang="zh-CN" kern="0" dirty="0" smtClean="0">
              <a:solidFill>
                <a:srgbClr val="FFFFFF"/>
              </a:solidFill>
              <a:latin typeface="Arial"/>
              <a:ea typeface="宋体"/>
            </a:endParaRPr>
          </a:p>
          <a:p>
            <a:pPr algn="ctr" rtl="0">
              <a:defRPr/>
            </a:pPr>
            <a:endParaRPr lang="zh-CN" altLang="en-US" kern="0" dirty="0" smtClean="0">
              <a:solidFill>
                <a:srgbClr val="FFFFFF"/>
              </a:solidFill>
              <a:latin typeface="Arial"/>
              <a:ea typeface="宋体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71464" y="2661163"/>
            <a:ext cx="590839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algn="ctr" rtl="0">
              <a:defRPr/>
            </a:pPr>
            <a:endParaRPr lang="en-US" altLang="zh-CN" kern="0" dirty="0" smtClean="0">
              <a:solidFill>
                <a:srgbClr val="FFFFFF"/>
              </a:solidFill>
              <a:latin typeface="Arial"/>
              <a:ea typeface="宋体"/>
            </a:endParaRPr>
          </a:p>
          <a:p>
            <a:pPr algn="ctr" rtl="0">
              <a:defRPr/>
            </a:pPr>
            <a:endParaRPr lang="zh-CN" altLang="en-US" kern="0" dirty="0" smtClean="0">
              <a:solidFill>
                <a:srgbClr val="FFFFFF"/>
              </a:solidFill>
              <a:latin typeface="Arial"/>
              <a:ea typeface="宋体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92035" y="2683300"/>
            <a:ext cx="590839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algn="ctr" rtl="0">
              <a:defRPr/>
            </a:pPr>
            <a:endParaRPr lang="en-US" altLang="zh-CN" kern="0" dirty="0" smtClean="0">
              <a:solidFill>
                <a:srgbClr val="FFFFFF"/>
              </a:solidFill>
              <a:latin typeface="Arial"/>
              <a:ea typeface="宋体"/>
            </a:endParaRPr>
          </a:p>
          <a:p>
            <a:pPr algn="ctr" rtl="0">
              <a:defRPr/>
            </a:pPr>
            <a:endParaRPr lang="zh-CN" altLang="en-US" kern="0" dirty="0" smtClean="0">
              <a:solidFill>
                <a:srgbClr val="FFFFFF"/>
              </a:solidFill>
              <a:latin typeface="Arial"/>
              <a:ea typeface="宋体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44272" y="3307438"/>
            <a:ext cx="187220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algn="ctr" rtl="0">
              <a:defRPr/>
            </a:pPr>
            <a:endParaRPr lang="en-US" altLang="zh-CN" kern="0" dirty="0" smtClean="0">
              <a:solidFill>
                <a:srgbClr val="FFFFFF"/>
              </a:solidFill>
              <a:latin typeface="Arial"/>
              <a:ea typeface="宋体"/>
            </a:endParaRPr>
          </a:p>
          <a:p>
            <a:pPr algn="ctr" rtl="0">
              <a:defRPr/>
            </a:pPr>
            <a:endParaRPr lang="zh-CN" altLang="en-US" kern="0" dirty="0" smtClean="0">
              <a:solidFill>
                <a:srgbClr val="FFFFFF"/>
              </a:solidFill>
              <a:latin typeface="Arial"/>
              <a:ea typeface="宋体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64296" y="3976598"/>
            <a:ext cx="1259295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algn="ctr" rtl="0">
              <a:defRPr/>
            </a:pPr>
            <a:endParaRPr lang="en-US" altLang="zh-CN" kern="0" dirty="0" smtClean="0">
              <a:solidFill>
                <a:srgbClr val="FFFFFF"/>
              </a:solidFill>
              <a:latin typeface="Arial"/>
              <a:ea typeface="宋体"/>
            </a:endParaRPr>
          </a:p>
          <a:p>
            <a:pPr algn="ctr" rtl="0">
              <a:defRPr/>
            </a:pPr>
            <a:endParaRPr lang="zh-CN" altLang="en-US" kern="0" dirty="0" smtClean="0">
              <a:solidFill>
                <a:srgbClr val="FFFFFF"/>
              </a:solidFill>
              <a:latin typeface="Arial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018912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88822" y="1268760"/>
            <a:ext cx="11416151" cy="5533187"/>
            <a:chOff x="388822" y="1268760"/>
            <a:chExt cx="11416151" cy="553318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7368" y="1268760"/>
              <a:ext cx="3505200" cy="8477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8822" y="2204864"/>
              <a:ext cx="5105400" cy="5905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27448" y="2860854"/>
              <a:ext cx="10677525" cy="4381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1802" y="3364444"/>
              <a:ext cx="1514475" cy="3714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1106" y="3834643"/>
              <a:ext cx="5353050" cy="3810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49731" y="4417907"/>
              <a:ext cx="1114425" cy="33337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7408" y="4449272"/>
              <a:ext cx="3543300" cy="2352675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76120" y="3364444"/>
              <a:ext cx="4235460" cy="3378534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4871864" y="4390749"/>
            <a:ext cx="683231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algn="ctr" rtl="0">
              <a:defRPr/>
            </a:pPr>
            <a:endParaRPr lang="en-US" altLang="zh-CN" kern="0" dirty="0" smtClean="0">
              <a:solidFill>
                <a:srgbClr val="FFFFFF"/>
              </a:solidFill>
              <a:latin typeface="Arial"/>
              <a:ea typeface="宋体"/>
            </a:endParaRPr>
          </a:p>
          <a:p>
            <a:pPr algn="ctr" rtl="0">
              <a:defRPr/>
            </a:pPr>
            <a:endParaRPr lang="zh-CN" altLang="en-US" kern="0" dirty="0" smtClean="0">
              <a:solidFill>
                <a:srgbClr val="FFFFFF"/>
              </a:solidFill>
              <a:latin typeface="Arial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73789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3650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3312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637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254993"/>
            <a:ext cx="116109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521668" y="325240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7139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1</Words>
  <Application>Microsoft Office PowerPoint</Application>
  <PresentationFormat>宽屏</PresentationFormat>
  <Paragraphs>2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2025-08-24T08:24:40Z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