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65" d="100"/>
          <a:sy n="65" d="100"/>
        </p:scale>
        <p:origin x="223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3086100"/>
            <a:ext cx="963930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025" y="4365104"/>
            <a:ext cx="34099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64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340768"/>
            <a:ext cx="6724729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97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1340768"/>
            <a:ext cx="1800200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07968" y="2355888"/>
            <a:ext cx="2880320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079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340768"/>
            <a:ext cx="1800200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7448" y="2348880"/>
            <a:ext cx="1152128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4293096"/>
            <a:ext cx="10657184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052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99238" y="3287204"/>
            <a:ext cx="4112985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762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3211" y="3212976"/>
            <a:ext cx="10409807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6239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13533"/>
            <a:ext cx="11506200" cy="5427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391102"/>
            <a:ext cx="280831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104112" y="2369957"/>
            <a:ext cx="1800200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300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293096"/>
            <a:ext cx="280831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88088" y="4293096"/>
            <a:ext cx="4248472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7448" y="5301208"/>
            <a:ext cx="936104" cy="56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990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585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63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108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43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8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14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126341" cy="4658841"/>
            <a:chOff x="263352" y="1340768"/>
            <a:chExt cx="11126341" cy="46588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010900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3284984"/>
              <a:ext cx="10982325" cy="2714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1621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2025-08-23T06:01:04Z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