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780928"/>
            <a:ext cx="11534775" cy="819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461" y="4270623"/>
            <a:ext cx="70770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1000" y="1268760"/>
            <a:ext cx="11452548" cy="5171957"/>
            <a:chOff x="381000" y="1268760"/>
            <a:chExt cx="11452548" cy="51719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183712"/>
              <a:ext cx="10706100" cy="66922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47528" y="3148763"/>
              <a:ext cx="11144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9969" y="4008024"/>
              <a:ext cx="9001125" cy="5760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0860" y="4893279"/>
              <a:ext cx="1024890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1682" y="5869217"/>
              <a:ext cx="7620000" cy="5715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32504" y="125218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177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842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06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927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68760"/>
            <a:ext cx="11518502" cy="5227637"/>
            <a:chOff x="335360" y="1268760"/>
            <a:chExt cx="11518502" cy="52276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972425" cy="895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420888"/>
              <a:ext cx="115157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346169"/>
              <a:ext cx="911542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148595"/>
              <a:ext cx="9601200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3612" y="5008171"/>
              <a:ext cx="9572625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3612" y="5877272"/>
              <a:ext cx="9658350" cy="6191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70451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10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067300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64904"/>
            <a:ext cx="81248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281671"/>
            <a:ext cx="3456384" cy="348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1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972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22614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04312" y="2204863"/>
            <a:ext cx="169663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293096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16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8344" y="1225216"/>
            <a:ext cx="21173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7" y="4293096"/>
            <a:ext cx="14687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98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13584"/>
            <a:ext cx="10110279" cy="3622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32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4861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76872"/>
            <a:ext cx="7094391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28886"/>
            <a:ext cx="114776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954419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2478" y="3954827"/>
            <a:ext cx="17679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5546" y="530238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5302380"/>
            <a:ext cx="1191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949280"/>
            <a:ext cx="1191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8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2548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199609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9639" y="199609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2636912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7751" y="3318105"/>
            <a:ext cx="14282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144" y="4653136"/>
            <a:ext cx="14282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96255" y="5301208"/>
            <a:ext cx="14282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0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329716"/>
            <a:ext cx="1191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3733" y="1329716"/>
            <a:ext cx="1191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636912"/>
            <a:ext cx="1191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8498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6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40768"/>
            <a:ext cx="11468100" cy="3744416"/>
            <a:chOff x="361950" y="1340768"/>
            <a:chExt cx="11468100" cy="3744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885034"/>
              <a:ext cx="6886575" cy="1200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20536" y="31758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0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196752"/>
            <a:ext cx="114966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86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301655" cy="526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2025-08-24T08:16:27Z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