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64" d="100"/>
          <a:sy n="64" d="100"/>
        </p:scale>
        <p:origin x="267" y="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43237"/>
            <a:ext cx="72866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2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3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6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870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8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196752"/>
            <a:ext cx="11563350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43137"/>
            <a:ext cx="115062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51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10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2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5"/>
            <a:ext cx="7128792" cy="530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347408"/>
            <a:ext cx="7423547" cy="532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91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54526"/>
            <a:ext cx="10707364" cy="292680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86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9665"/>
            <a:ext cx="288032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282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2025-08-23T05:46:08Z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