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043237"/>
            <a:ext cx="82105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12474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90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8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712968" cy="530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1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36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40768"/>
            <a:ext cx="11553825" cy="3371825"/>
            <a:chOff x="319087" y="1340768"/>
            <a:chExt cx="11553825" cy="3371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140968"/>
              <a:ext cx="702945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68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9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5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5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5252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61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336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965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2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4784"/>
            <a:ext cx="103917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04864"/>
            <a:ext cx="1332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0837" y="5160685"/>
            <a:ext cx="1332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17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22108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5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7" y="4221088"/>
            <a:ext cx="592499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5227990"/>
            <a:ext cx="232459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57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7249" y="1340768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536" y="4221088"/>
            <a:ext cx="18362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33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10117124" cy="165618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82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80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7848872" cy="549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3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15786"/>
            <a:ext cx="6840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74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9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412776"/>
            <a:ext cx="84010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