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89" autoAdjust="0"/>
    <p:restoredTop sz="94660"/>
  </p:normalViewPr>
  <p:slideViewPr>
    <p:cSldViewPr showGuides="1">
      <p:cViewPr varScale="1">
        <p:scale>
          <a:sx n="53" d="100"/>
          <a:sy n="53" d="100"/>
        </p:scale>
        <p:origin x="679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3038475"/>
            <a:ext cx="10001250" cy="781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7300" y="4293096"/>
            <a:ext cx="205740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298685"/>
            <a:ext cx="7437462" cy="5463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945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174" y="1268760"/>
            <a:ext cx="1150620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473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196752"/>
            <a:ext cx="11468100" cy="189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943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412776"/>
            <a:ext cx="6841282" cy="5320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908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275022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943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2146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0925175" cy="2642220"/>
            <a:chOff x="335360" y="1340768"/>
            <a:chExt cx="10925175" cy="26422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0925175" cy="647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2420888"/>
              <a:ext cx="4276725" cy="1562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87692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129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412776"/>
            <a:ext cx="6480720" cy="5290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29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40768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2705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06169"/>
            <a:ext cx="10544175" cy="544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268760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0223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01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29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340768"/>
            <a:ext cx="7304782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699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918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204864"/>
            <a:ext cx="190821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752184" y="4365104"/>
            <a:ext cx="190821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9972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4895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1268760"/>
            <a:ext cx="176419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13260" y="1268760"/>
            <a:ext cx="176419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59896" y="2347670"/>
            <a:ext cx="345638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2149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63225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2276872"/>
            <a:ext cx="176419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040216" y="3356992"/>
            <a:ext cx="176419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0122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5918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1268760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4118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02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1268760"/>
            <a:ext cx="4608512" cy="5428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711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430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831555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086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6325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1196752"/>
            <a:ext cx="226825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03512" y="3284984"/>
            <a:ext cx="33843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26170" y="5445224"/>
            <a:ext cx="266429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8686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53725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244959"/>
            <a:ext cx="151216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27848" y="3356992"/>
            <a:ext cx="3600400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220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140968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9687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196752"/>
            <a:ext cx="11430000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348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1340768"/>
            <a:ext cx="4986883" cy="542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333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40768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9164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681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40768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1315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954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72</cp:revision>
  <dcterms:created xsi:type="dcterms:W3CDTF">2015-09-16T06:44:00Z</dcterms:created>
  <dcterms:modified xsi:type="dcterms:W3CDTF">2025-08-24T01:49:40Z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