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51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89" autoAdjust="0"/>
    <p:restoredTop sz="94660"/>
  </p:normalViewPr>
  <p:slideViewPr>
    <p:cSldViewPr showGuides="1">
      <p:cViewPr varScale="1">
        <p:scale>
          <a:sx n="84" d="100"/>
          <a:sy n="84" d="100"/>
        </p:scale>
        <p:origin x="384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5" y="3114675"/>
            <a:ext cx="771525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3799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196752"/>
            <a:ext cx="1144905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1196752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8210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3789040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403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76375"/>
            <a:ext cx="1092517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783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763125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581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10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7" y="1412776"/>
            <a:ext cx="1010602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631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7368" y="1340768"/>
            <a:ext cx="11530012" cy="5098901"/>
            <a:chOff x="407368" y="1340768"/>
            <a:chExt cx="11530012" cy="50989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10687050" cy="561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51455" y="2276872"/>
              <a:ext cx="1685925" cy="5143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2924944"/>
              <a:ext cx="5886450" cy="35147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770381" y="2141940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3693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950" y="1302593"/>
            <a:ext cx="1146810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2152591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7283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079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926310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88088" y="3573016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56240" y="4221088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03912" y="4797152"/>
            <a:ext cx="1368152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6872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340768"/>
            <a:ext cx="7344533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5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36320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246809"/>
            <a:ext cx="24842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885627" y="2246809"/>
            <a:ext cx="24842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47528" y="3212976"/>
            <a:ext cx="24842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16094" y="3212976"/>
            <a:ext cx="24842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0666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6327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204864"/>
            <a:ext cx="136815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344471" y="2204864"/>
            <a:ext cx="969911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55440" y="3197251"/>
            <a:ext cx="969911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76837" y="4149080"/>
            <a:ext cx="136815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2914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966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235686"/>
            <a:ext cx="93610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11824" y="4190176"/>
            <a:ext cx="93610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0002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1340768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39816" y="1988840"/>
            <a:ext cx="864096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315131" y="1988840"/>
            <a:ext cx="864096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87688" y="2636912"/>
            <a:ext cx="864096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911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976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268760"/>
            <a:ext cx="668655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02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0962" y="1268760"/>
            <a:ext cx="441007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87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340768"/>
            <a:ext cx="570503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920536" y="4599357"/>
            <a:ext cx="570503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9008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340768"/>
            <a:ext cx="576064" cy="345638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3151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087" y="1206252"/>
            <a:ext cx="11553825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1988840"/>
            <a:ext cx="6396583" cy="4794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891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2025-08-24T08:24:06Z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