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60" r:id="rId37"/>
    <p:sldId id="361" r:id="rId38"/>
    <p:sldId id="362" r:id="rId39"/>
    <p:sldId id="363" r:id="rId40"/>
    <p:sldId id="364" r:id="rId41"/>
    <p:sldId id="365" r:id="rId42"/>
    <p:sldId id="366" r:id="rId43"/>
    <p:sldId id="367" r:id="rId44"/>
    <p:sldId id="368" r:id="rId45"/>
    <p:sldId id="369" r:id="rId46"/>
    <p:sldId id="370" r:id="rId47"/>
    <p:sldId id="371" r:id="rId48"/>
    <p:sldId id="372" r:id="rId49"/>
    <p:sldId id="373" r:id="rId50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4660"/>
  </p:normalViewPr>
  <p:slideViewPr>
    <p:cSldViewPr showGuides="1">
      <p:cViewPr varScale="1">
        <p:scale>
          <a:sx n="53" d="100"/>
          <a:sy n="53" d="100"/>
        </p:scale>
        <p:origin x="679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4325" y="3043237"/>
            <a:ext cx="394335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958" y="1268760"/>
            <a:ext cx="10846618" cy="55404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204864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5646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585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51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12776"/>
            <a:ext cx="109442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88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3375" y="1268760"/>
            <a:ext cx="11525250" cy="3869010"/>
            <a:chOff x="333375" y="1268760"/>
            <a:chExt cx="11525250" cy="38690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268760"/>
              <a:ext cx="11525250" cy="2733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62012" y="4509120"/>
              <a:ext cx="10467975" cy="6286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60496" y="3353153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9020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418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37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40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56992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0639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340768"/>
            <a:ext cx="6782543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698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537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946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382250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352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268760"/>
            <a:ext cx="7584529" cy="5394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39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9" y="1268760"/>
            <a:ext cx="10513168" cy="552312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348880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3305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008" y="1346532"/>
            <a:ext cx="10323512" cy="54284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348880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6791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823" y="1268760"/>
            <a:ext cx="1155382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10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222176"/>
            <a:ext cx="5616624" cy="5447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375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40768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3695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35148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7018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3375" y="1340768"/>
            <a:ext cx="11525250" cy="3933428"/>
            <a:chOff x="333375" y="1340768"/>
            <a:chExt cx="11525250" cy="39334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340768"/>
              <a:ext cx="11525250" cy="60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2492896"/>
              <a:ext cx="10601325" cy="27813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2492896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747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132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23987"/>
            <a:ext cx="1122045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78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340768"/>
            <a:ext cx="7200800" cy="539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509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0132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420888"/>
            <a:ext cx="252028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87489" y="3484230"/>
            <a:ext cx="1564895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87489" y="4633521"/>
            <a:ext cx="1564895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2867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6800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95640" y="1319773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71464" y="2413593"/>
            <a:ext cx="129614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3707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69657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1321176"/>
            <a:ext cx="208823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24573" y="3531071"/>
            <a:ext cx="208823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5075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2990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501581"/>
            <a:ext cx="10009112" cy="2882104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1970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04800" y="1340768"/>
            <a:ext cx="11582400" cy="5381034"/>
            <a:chOff x="304800" y="1340768"/>
            <a:chExt cx="11582400" cy="538103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6905625" cy="7239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4800" y="2433350"/>
              <a:ext cx="11582400" cy="6286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1000" y="3326992"/>
              <a:ext cx="11430000" cy="6191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6237" y="4209995"/>
              <a:ext cx="11439525" cy="6381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7187" y="5094112"/>
              <a:ext cx="11477625" cy="7905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50778" y="5997902"/>
              <a:ext cx="4924425" cy="723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29632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46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268760"/>
            <a:ext cx="7041033" cy="5386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671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40768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6077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386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5852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684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3657953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498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412776"/>
            <a:ext cx="103727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287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484784"/>
            <a:ext cx="103441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817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540" y="1340768"/>
            <a:ext cx="1146810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036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3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36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340768"/>
            <a:ext cx="6336704" cy="536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7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476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68508" y="1268760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8245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270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68508" y="2152591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3509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1196752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292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95275" y="1196752"/>
            <a:ext cx="11601450" cy="5591869"/>
            <a:chOff x="295275" y="1196752"/>
            <a:chExt cx="11601450" cy="559186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" y="4485109"/>
              <a:ext cx="11468100" cy="600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9810" y="1196752"/>
              <a:ext cx="5114925" cy="11906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4593" y="2492896"/>
              <a:ext cx="8639175" cy="9144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5275" y="3645024"/>
              <a:ext cx="11601450" cy="5715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81000" y="5301208"/>
              <a:ext cx="11430000" cy="5334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51484" y="6093296"/>
              <a:ext cx="3962400" cy="695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53981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74" y="1330494"/>
            <a:ext cx="115824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99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340768"/>
            <a:ext cx="5400600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70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823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7413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74</cp:revision>
  <dcterms:created xsi:type="dcterms:W3CDTF">2015-09-16T06:44:00Z</dcterms:created>
  <dcterms:modified xsi:type="dcterms:W3CDTF">2025-08-23T13:14:48Z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