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84" d="100"/>
          <a:sy n="84" d="100"/>
        </p:scale>
        <p:origin x="384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27126"/>
            <a:ext cx="924877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350" y="3679304"/>
            <a:ext cx="582930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7387" y="5013176"/>
            <a:ext cx="82772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63352" y="1268760"/>
            <a:ext cx="11567899" cy="5400600"/>
            <a:chOff x="263352" y="1268760"/>
            <a:chExt cx="11567899" cy="54006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5048250" cy="12287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10283" y="2497485"/>
              <a:ext cx="4657725" cy="8953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3730" y="3558530"/>
              <a:ext cx="5734050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7262" y="4365104"/>
              <a:ext cx="5772150" cy="6096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3352" y="5214714"/>
              <a:ext cx="5876925" cy="5905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47675" y="5974035"/>
              <a:ext cx="5648325" cy="6953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544876" y="2060848"/>
              <a:ext cx="5286375" cy="448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312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41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336955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0969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276872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90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196" y="3645024"/>
            <a:ext cx="108966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12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340768"/>
            <a:ext cx="6912768" cy="530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66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823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140968"/>
            <a:ext cx="187220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49034" y="3140968"/>
            <a:ext cx="287555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3432" y="4149080"/>
            <a:ext cx="100811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821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680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156578"/>
            <a:ext cx="266429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27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585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22498" y="3202702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320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08585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132856"/>
            <a:ext cx="338437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55440" y="3120420"/>
            <a:ext cx="1470359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7279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4679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852936"/>
            <a:ext cx="172819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44272" y="2852936"/>
            <a:ext cx="695785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19736" y="4772055"/>
            <a:ext cx="129614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26965" y="4772055"/>
            <a:ext cx="129614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688288" y="5445224"/>
            <a:ext cx="129614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64152" y="6080693"/>
            <a:ext cx="129614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779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061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51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9351"/>
            <a:ext cx="10010775" cy="553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27935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3872" y="1196752"/>
            <a:ext cx="5474271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9031" y="2204864"/>
            <a:ext cx="7055121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280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030785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55840" y="2755525"/>
            <a:ext cx="208823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40416" y="3551805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96200" y="4134564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598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492896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98434" y="4221088"/>
            <a:ext cx="1267341" cy="424226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28048" y="5373216"/>
            <a:ext cx="1267341" cy="424226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216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39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39872" y="3578675"/>
            <a:ext cx="4567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039872" y="5665169"/>
            <a:ext cx="4567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920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048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8508" y="1336955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6344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08" y="3501008"/>
            <a:ext cx="28956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34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8674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052736"/>
            <a:ext cx="5410200" cy="545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234888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227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58293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1317526"/>
            <a:ext cx="341947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0456" y="1340768"/>
            <a:ext cx="167640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2" y="2276872"/>
            <a:ext cx="10296525" cy="1685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68508" y="1336955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6487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2025-08-24T08:22:25Z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