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3005137"/>
            <a:ext cx="77343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7787"/>
            <a:ext cx="115919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068960"/>
            <a:ext cx="2736304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31504" y="4790133"/>
            <a:ext cx="2736304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73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94" y="1248212"/>
            <a:ext cx="11020567" cy="55561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3301" y="2924944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005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04937"/>
            <a:ext cx="115443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63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12776"/>
            <a:ext cx="7056784" cy="535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51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5" y="1340768"/>
            <a:ext cx="8540149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4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8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268760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56040" y="2966040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163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73" y="1340768"/>
            <a:ext cx="116109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861048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069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73" y="1196752"/>
            <a:ext cx="115728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44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12776"/>
            <a:ext cx="6742929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82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12776"/>
            <a:ext cx="6264696" cy="42676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877272"/>
            <a:ext cx="10163175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5949280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84877" y="5949280"/>
            <a:ext cx="136815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87000" y="5949280"/>
            <a:ext cx="1981408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053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2025-08-23T13:13:35Z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