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19425"/>
            <a:ext cx="78390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73" y="1268760"/>
            <a:ext cx="115728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824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804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6232"/>
            <a:ext cx="114681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20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0204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8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5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3140968"/>
            <a:ext cx="1059180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38235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36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5057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5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1868" cy="522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47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11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08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2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99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65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4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918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1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68760"/>
            <a:ext cx="720397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35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394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275022"/>
            <a:ext cx="45365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08168" y="227687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7888" y="3356992"/>
            <a:ext cx="331236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140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27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76872"/>
            <a:ext cx="22682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04312" y="4365104"/>
            <a:ext cx="11161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44072" y="5445224"/>
            <a:ext cx="324036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442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7742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321574"/>
            <a:ext cx="302433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0056" y="2321574"/>
            <a:ext cx="151216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931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489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5789" y="227687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35560" y="319757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1504" y="4293096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465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5360" y="1340768"/>
            <a:ext cx="11479013" cy="5328592"/>
            <a:chOff x="335360" y="1340768"/>
            <a:chExt cx="11479013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994410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2281436"/>
              <a:ext cx="168592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007990"/>
              <a:ext cx="8039100" cy="685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2560" y="3944094"/>
              <a:ext cx="7791450" cy="685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952206"/>
              <a:ext cx="6724650" cy="7239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84560" y="5888310"/>
              <a:ext cx="10810875" cy="7810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407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822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10189132" cy="172819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934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2912" y="1196752"/>
            <a:ext cx="11306175" cy="5577464"/>
            <a:chOff x="442912" y="1268760"/>
            <a:chExt cx="11306175" cy="55774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1268760"/>
              <a:ext cx="1130617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82212" y="2204864"/>
              <a:ext cx="1666875" cy="504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3412" y="2807624"/>
              <a:ext cx="10925175" cy="4038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632504" y="2131646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302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279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7312"/>
            <a:ext cx="109537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98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196752"/>
            <a:ext cx="116871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340768"/>
            <a:ext cx="4896544" cy="540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82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577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2025-08-23T13:18:10Z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