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62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57412"/>
            <a:ext cx="114490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001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2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96752"/>
            <a:ext cx="68675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0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46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289773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79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153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76462"/>
            <a:ext cx="88487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26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268760"/>
            <a:ext cx="116109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504008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63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9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340768"/>
            <a:ext cx="116109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46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347309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1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7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46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280527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78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5198343"/>
            <a:chOff x="304800" y="1340768"/>
            <a:chExt cx="11582400" cy="51983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852936"/>
              <a:ext cx="11496675" cy="3686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350100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043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46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846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99" y="1340768"/>
            <a:ext cx="114871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3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789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7"/>
            <a:ext cx="7776864" cy="54269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8505" y="3306755"/>
            <a:ext cx="1082014" cy="34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5912069"/>
            <a:ext cx="1082014" cy="34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861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291" y="1268760"/>
            <a:ext cx="11049000" cy="5103093"/>
            <a:chOff x="258291" y="1268760"/>
            <a:chExt cx="11049000" cy="5103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77550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291" y="2780928"/>
              <a:ext cx="11049000" cy="3590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519936" y="197361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11824" y="265214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83105" y="265214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39148" y="3437557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31904" y="4152047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368331" y="4941168"/>
            <a:ext cx="12398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108124" y="4910346"/>
            <a:ext cx="12398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39416" y="5692160"/>
            <a:ext cx="12398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828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833" y="2746970"/>
            <a:ext cx="59721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9348" y="4190271"/>
            <a:ext cx="8485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85034" y="4941168"/>
            <a:ext cx="11183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1825173"/>
            <a:ext cx="3168352" cy="491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04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953125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85184"/>
            <a:ext cx="5667375" cy="51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191683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7688" y="268982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57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1440160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60" y="2060848"/>
            <a:ext cx="1440160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2820891"/>
            <a:ext cx="64807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56240" y="3620085"/>
            <a:ext cx="2952328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7428" y="4365104"/>
            <a:ext cx="64807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369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26876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71864" y="2060848"/>
            <a:ext cx="11621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05206" y="2822114"/>
            <a:ext cx="11621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417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4005064"/>
            <a:ext cx="114871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76872"/>
            <a:ext cx="114204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8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727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830745"/>
            <a:ext cx="85629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8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725"/>
            <a:ext cx="10963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124744"/>
            <a:ext cx="992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31643" y="1124744"/>
            <a:ext cx="992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68634" y="3367266"/>
            <a:ext cx="992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71403" y="3367266"/>
            <a:ext cx="992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19936" y="4149080"/>
            <a:ext cx="992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23115" y="4869160"/>
            <a:ext cx="992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12474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191822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090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57006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4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062"/>
            <a:ext cx="10944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1659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3458027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91500" y="4214011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75676" y="4215115"/>
            <a:ext cx="8304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759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12474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60" y="187165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4077072"/>
            <a:ext cx="10225136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822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3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5112568" cy="540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1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46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8" y="360665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260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007" y="1340768"/>
            <a:ext cx="11594761" cy="3783285"/>
            <a:chOff x="395007" y="1340768"/>
            <a:chExt cx="11594761" cy="3783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582400" cy="2914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007" y="4581128"/>
              <a:ext cx="451485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232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676975" cy="529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51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46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85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81</cp:revision>
  <dcterms:created xsi:type="dcterms:W3CDTF">2015-09-16T06:44:00Z</dcterms:created>
  <dcterms:modified xsi:type="dcterms:W3CDTF">2025-08-24T02:12:00Z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