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34" autoAdjust="0"/>
    <p:restoredTop sz="94660"/>
  </p:normalViewPr>
  <p:slideViewPr>
    <p:cSldViewPr showGuides="1">
      <p:cViewPr varScale="1">
        <p:scale>
          <a:sx n="81" d="100"/>
          <a:sy n="81" d="100"/>
        </p:scale>
        <p:origin x="11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636912"/>
            <a:ext cx="58674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3911154"/>
            <a:ext cx="114204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85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3984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42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268760"/>
            <a:ext cx="11239996" cy="55503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2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9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06313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35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20693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28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46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4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128792" cy="544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3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9566" y="1340768"/>
            <a:ext cx="163654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72064" y="2291386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84032" y="3285546"/>
            <a:ext cx="201622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009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996952"/>
            <a:ext cx="151216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99138" y="2996952"/>
            <a:ext cx="151216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2425" y="3659536"/>
            <a:ext cx="151216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8873" y="3659536"/>
            <a:ext cx="103283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32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870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172490"/>
            <a:ext cx="28443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7298" y="3172490"/>
            <a:ext cx="28443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6350" y="4166722"/>
            <a:ext cx="28443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56040" y="4117223"/>
            <a:ext cx="284431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4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28048" y="4221088"/>
            <a:ext cx="144016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20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679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63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90" y="1285453"/>
            <a:ext cx="114871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1079" y="2615138"/>
            <a:ext cx="204106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32135" y="2615138"/>
            <a:ext cx="182450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472" y="3284984"/>
            <a:ext cx="139299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36560" y="3259364"/>
            <a:ext cx="8638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9457" y="3933056"/>
            <a:ext cx="72008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7888" y="3933056"/>
            <a:ext cx="114975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17275" y="3933056"/>
            <a:ext cx="114975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3672" y="4584757"/>
            <a:ext cx="114975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20850" y="5217021"/>
            <a:ext cx="220765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85036" y="5886867"/>
            <a:ext cx="139299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96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12438"/>
            <a:ext cx="4680520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64352" y="2636912"/>
            <a:ext cx="187220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440" y="3284984"/>
            <a:ext cx="187220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9616" y="3933056"/>
            <a:ext cx="154727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52912" y="3933056"/>
            <a:ext cx="127874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50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24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3861048"/>
            <a:ext cx="6480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4728" y="4530894"/>
            <a:ext cx="494797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51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15148"/>
            <a:ext cx="64807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02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9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38319"/>
            <a:ext cx="7776864" cy="544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7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87839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60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2025-08-24T08:27:10Z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