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65" d="100"/>
          <a:sy n="65" d="100"/>
        </p:scale>
        <p:origin x="223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3071812"/>
            <a:ext cx="77914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1412776"/>
            <a:ext cx="65722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88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1484784"/>
            <a:ext cx="66675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17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0" y="1295400"/>
            <a:ext cx="6667500" cy="5079082"/>
            <a:chOff x="2762250" y="1295400"/>
            <a:chExt cx="6667500" cy="50790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0" y="1295400"/>
              <a:ext cx="6667500" cy="426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5640" y="5517232"/>
              <a:ext cx="6524625" cy="857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497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40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12776"/>
            <a:ext cx="5541615" cy="5213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36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484784"/>
            <a:ext cx="75438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47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412776"/>
            <a:ext cx="52768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21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235167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620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9823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42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538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3964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32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49339" y="3140968"/>
            <a:ext cx="1533483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67032" y="3858798"/>
            <a:ext cx="185551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19536" y="4542676"/>
            <a:ext cx="185551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4103" y="5229200"/>
            <a:ext cx="126734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5560" y="5910828"/>
            <a:ext cx="126734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0819" y="5923660"/>
            <a:ext cx="126734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18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2030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95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340768"/>
            <a:ext cx="3600400" cy="542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95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232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1268760"/>
            <a:ext cx="147616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51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76872"/>
            <a:ext cx="147616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22660" y="2276872"/>
            <a:ext cx="147616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1864" y="3212976"/>
            <a:ext cx="324036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7648" y="4221088"/>
            <a:ext cx="147616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09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221088"/>
            <a:ext cx="103150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424" y="5229200"/>
            <a:ext cx="103150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381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917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4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204864"/>
            <a:ext cx="147616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96200" y="3191302"/>
            <a:ext cx="147616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047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068960"/>
            <a:ext cx="2333625" cy="3543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2979695"/>
            <a:ext cx="3240360" cy="372182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40416" y="2296762"/>
            <a:ext cx="97210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189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2979" y="2755308"/>
            <a:ext cx="1394075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655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340768"/>
            <a:ext cx="78691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44394" y="1340768"/>
            <a:ext cx="78691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3432" y="2060848"/>
            <a:ext cx="78691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69019" y="2035228"/>
            <a:ext cx="1267341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0351" y="2713363"/>
            <a:ext cx="78691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5907" y="2713363"/>
            <a:ext cx="78691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99933" y="2713363"/>
            <a:ext cx="104738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04825" y="3429000"/>
            <a:ext cx="786919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44785" y="4143972"/>
            <a:ext cx="786919" cy="36514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56058" y="4143972"/>
            <a:ext cx="786919" cy="36514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14039" y="4822319"/>
            <a:ext cx="786919" cy="36514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4550" y="5487174"/>
            <a:ext cx="1047389" cy="401663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07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212976"/>
            <a:ext cx="426879" cy="504056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70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196752"/>
            <a:ext cx="426879" cy="504056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64552" y="2639659"/>
            <a:ext cx="426879" cy="504056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64552" y="4711740"/>
            <a:ext cx="426879" cy="504056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973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217" y="1379537"/>
            <a:ext cx="5170063" cy="536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07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228725"/>
            <a:ext cx="6253311" cy="545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77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1412776"/>
            <a:ext cx="64484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6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2025-08-23T13:06:23Z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